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78" r:id="rId12"/>
    <p:sldId id="279"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43589-2181-4919-A60D-9F36A3F1E59D}" v="33" dt="2021-06-16T16:55:23.794"/>
  </p1510:revLst>
</p1510:revInfo>
</file>

<file path=ppt/tableStyles.xml><?xml version="1.0" encoding="utf-8"?>
<a:tblStyleLst xmlns:a="http://schemas.openxmlformats.org/drawingml/2006/main" def="{33A52FEF-512F-4651-A886-5E3F289E5FBB}">
  <a:tblStyle styleId="{33A52FEF-512F-4651-A886-5E3F289E5F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12" autoAdjust="0"/>
  </p:normalViewPr>
  <p:slideViewPr>
    <p:cSldViewPr snapToGrid="0">
      <p:cViewPr varScale="1">
        <p:scale>
          <a:sx n="121" d="100"/>
          <a:sy n="121" d="100"/>
        </p:scale>
        <p:origin x="346" y="86"/>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katerina Alenicheva" userId="5088e005f4ec48b3" providerId="LiveId" clId="{08843589-2181-4919-A60D-9F36A3F1E59D}"/>
    <pc:docChg chg="undo custSel addSld delSld modSld">
      <pc:chgData name="Yekaterina Alenicheva" userId="5088e005f4ec48b3" providerId="LiveId" clId="{08843589-2181-4919-A60D-9F36A3F1E59D}" dt="2021-06-16T17:43:36.992" v="10474" actId="313"/>
      <pc:docMkLst>
        <pc:docMk/>
      </pc:docMkLst>
      <pc:sldChg chg="addSp delSp modSp mod modNotes">
        <pc:chgData name="Yekaterina Alenicheva" userId="5088e005f4ec48b3" providerId="LiveId" clId="{08843589-2181-4919-A60D-9F36A3F1E59D}" dt="2021-06-15T15:41:47.412" v="218" actId="14100"/>
        <pc:sldMkLst>
          <pc:docMk/>
          <pc:sldMk cId="0" sldId="259"/>
        </pc:sldMkLst>
        <pc:spChg chg="add del mod">
          <ac:chgData name="Yekaterina Alenicheva" userId="5088e005f4ec48b3" providerId="LiveId" clId="{08843589-2181-4919-A60D-9F36A3F1E59D}" dt="2021-06-15T15:34:29.427" v="11" actId="767"/>
          <ac:spMkLst>
            <pc:docMk/>
            <pc:sldMk cId="0" sldId="259"/>
            <ac:spMk id="4" creationId="{AD143D64-EA5E-4AE6-8238-EE842594437D}"/>
          </ac:spMkLst>
        </pc:spChg>
        <pc:spChg chg="mod">
          <ac:chgData name="Yekaterina Alenicheva" userId="5088e005f4ec48b3" providerId="LiveId" clId="{08843589-2181-4919-A60D-9F36A3F1E59D}" dt="2021-06-15T15:39:09.407" v="213" actId="14100"/>
          <ac:spMkLst>
            <pc:docMk/>
            <pc:sldMk cId="0" sldId="259"/>
            <ac:spMk id="1058" creationId="{00000000-0000-0000-0000-000000000000}"/>
          </ac:spMkLst>
        </pc:spChg>
        <pc:spChg chg="del">
          <ac:chgData name="Yekaterina Alenicheva" userId="5088e005f4ec48b3" providerId="LiveId" clId="{08843589-2181-4919-A60D-9F36A3F1E59D}" dt="2021-06-15T15:40:27.205" v="214" actId="21"/>
          <ac:spMkLst>
            <pc:docMk/>
            <pc:sldMk cId="0" sldId="259"/>
            <ac:spMk id="1060" creationId="{00000000-0000-0000-0000-000000000000}"/>
          </ac:spMkLst>
        </pc:spChg>
        <pc:picChg chg="add mod">
          <ac:chgData name="Yekaterina Alenicheva" userId="5088e005f4ec48b3" providerId="LiveId" clId="{08843589-2181-4919-A60D-9F36A3F1E59D}" dt="2021-06-15T15:41:47.412" v="218" actId="14100"/>
          <ac:picMkLst>
            <pc:docMk/>
            <pc:sldMk cId="0" sldId="259"/>
            <ac:picMk id="3" creationId="{574AC1C0-60DD-4FDB-9783-56E8291A5C28}"/>
          </ac:picMkLst>
        </pc:picChg>
      </pc:sldChg>
      <pc:sldChg chg="delSp modSp mod">
        <pc:chgData name="Yekaterina Alenicheva" userId="5088e005f4ec48b3" providerId="LiveId" clId="{08843589-2181-4919-A60D-9F36A3F1E59D}" dt="2021-06-15T15:45:25.498" v="396" actId="21"/>
        <pc:sldMkLst>
          <pc:docMk/>
          <pc:sldMk cId="0" sldId="261"/>
        </pc:sldMkLst>
        <pc:spChg chg="del">
          <ac:chgData name="Yekaterina Alenicheva" userId="5088e005f4ec48b3" providerId="LiveId" clId="{08843589-2181-4919-A60D-9F36A3F1E59D}" dt="2021-06-15T15:45:25.498" v="396" actId="21"/>
          <ac:spMkLst>
            <pc:docMk/>
            <pc:sldMk cId="0" sldId="261"/>
            <ac:spMk id="1075" creationId="{00000000-0000-0000-0000-000000000000}"/>
          </ac:spMkLst>
        </pc:spChg>
        <pc:graphicFrameChg chg="modGraphic">
          <ac:chgData name="Yekaterina Alenicheva" userId="5088e005f4ec48b3" providerId="LiveId" clId="{08843589-2181-4919-A60D-9F36A3F1E59D}" dt="2021-06-15T15:45:09.866" v="395" actId="20577"/>
          <ac:graphicFrameMkLst>
            <pc:docMk/>
            <pc:sldMk cId="0" sldId="261"/>
            <ac:graphicFrameMk id="1076" creationId="{00000000-0000-0000-0000-000000000000}"/>
          </ac:graphicFrameMkLst>
        </pc:graphicFrameChg>
      </pc:sldChg>
      <pc:sldChg chg="delSp modSp mod">
        <pc:chgData name="Yekaterina Alenicheva" userId="5088e005f4ec48b3" providerId="LiveId" clId="{08843589-2181-4919-A60D-9F36A3F1E59D}" dt="2021-06-15T19:32:01.793" v="4867" actId="20577"/>
        <pc:sldMkLst>
          <pc:docMk/>
          <pc:sldMk cId="0" sldId="262"/>
        </pc:sldMkLst>
        <pc:spChg chg="mod">
          <ac:chgData name="Yekaterina Alenicheva" userId="5088e005f4ec48b3" providerId="LiveId" clId="{08843589-2181-4919-A60D-9F36A3F1E59D}" dt="2021-06-15T16:36:39.173" v="1992" actId="14100"/>
          <ac:spMkLst>
            <pc:docMk/>
            <pc:sldMk cId="0" sldId="262"/>
            <ac:spMk id="1081" creationId="{00000000-0000-0000-0000-000000000000}"/>
          </ac:spMkLst>
        </pc:spChg>
        <pc:spChg chg="mod">
          <ac:chgData name="Yekaterina Alenicheva" userId="5088e005f4ec48b3" providerId="LiveId" clId="{08843589-2181-4919-A60D-9F36A3F1E59D}" dt="2021-06-15T16:36:54.449" v="1993" actId="14100"/>
          <ac:spMkLst>
            <pc:docMk/>
            <pc:sldMk cId="0" sldId="262"/>
            <ac:spMk id="1082" creationId="{00000000-0000-0000-0000-000000000000}"/>
          </ac:spMkLst>
        </pc:spChg>
        <pc:spChg chg="del">
          <ac:chgData name="Yekaterina Alenicheva" userId="5088e005f4ec48b3" providerId="LiveId" clId="{08843589-2181-4919-A60D-9F36A3F1E59D}" dt="2021-06-15T16:37:12.063" v="1994" actId="21"/>
          <ac:spMkLst>
            <pc:docMk/>
            <pc:sldMk cId="0" sldId="262"/>
            <ac:spMk id="1083" creationId="{00000000-0000-0000-0000-000000000000}"/>
          </ac:spMkLst>
        </pc:spChg>
        <pc:graphicFrameChg chg="mod modGraphic">
          <ac:chgData name="Yekaterina Alenicheva" userId="5088e005f4ec48b3" providerId="LiveId" clId="{08843589-2181-4919-A60D-9F36A3F1E59D}" dt="2021-06-15T19:32:01.793" v="4867" actId="20577"/>
          <ac:graphicFrameMkLst>
            <pc:docMk/>
            <pc:sldMk cId="0" sldId="262"/>
            <ac:graphicFrameMk id="1084" creationId="{00000000-0000-0000-0000-000000000000}"/>
          </ac:graphicFrameMkLst>
        </pc:graphicFrameChg>
      </pc:sldChg>
      <pc:sldChg chg="addSp delSp modSp mod">
        <pc:chgData name="Yekaterina Alenicheva" userId="5088e005f4ec48b3" providerId="LiveId" clId="{08843589-2181-4919-A60D-9F36A3F1E59D}" dt="2021-06-15T16:53:19.382" v="2365" actId="14100"/>
        <pc:sldMkLst>
          <pc:docMk/>
          <pc:sldMk cId="0" sldId="263"/>
        </pc:sldMkLst>
        <pc:spChg chg="mod">
          <ac:chgData name="Yekaterina Alenicheva" userId="5088e005f4ec48b3" providerId="LiveId" clId="{08843589-2181-4919-A60D-9F36A3F1E59D}" dt="2021-06-15T16:53:19.382" v="2365" actId="14100"/>
          <ac:spMkLst>
            <pc:docMk/>
            <pc:sldMk cId="0" sldId="263"/>
            <ac:spMk id="1089" creationId="{00000000-0000-0000-0000-000000000000}"/>
          </ac:spMkLst>
        </pc:spChg>
        <pc:spChg chg="del">
          <ac:chgData name="Yekaterina Alenicheva" userId="5088e005f4ec48b3" providerId="LiveId" clId="{08843589-2181-4919-A60D-9F36A3F1E59D}" dt="2021-06-15T16:52:52.629" v="2363" actId="21"/>
          <ac:spMkLst>
            <pc:docMk/>
            <pc:sldMk cId="0" sldId="263"/>
            <ac:spMk id="1090" creationId="{00000000-0000-0000-0000-000000000000}"/>
          </ac:spMkLst>
        </pc:spChg>
        <pc:spChg chg="mod">
          <ac:chgData name="Yekaterina Alenicheva" userId="5088e005f4ec48b3" providerId="LiveId" clId="{08843589-2181-4919-A60D-9F36A3F1E59D}" dt="2021-06-15T16:49:31.282" v="2340" actId="14100"/>
          <ac:spMkLst>
            <pc:docMk/>
            <pc:sldMk cId="0" sldId="263"/>
            <ac:spMk id="1091" creationId="{00000000-0000-0000-0000-000000000000}"/>
          </ac:spMkLst>
        </pc:spChg>
        <pc:spChg chg="mod">
          <ac:chgData name="Yekaterina Alenicheva" userId="5088e005f4ec48b3" providerId="LiveId" clId="{08843589-2181-4919-A60D-9F36A3F1E59D}" dt="2021-06-15T16:50:52.358" v="2348" actId="14100"/>
          <ac:spMkLst>
            <pc:docMk/>
            <pc:sldMk cId="0" sldId="263"/>
            <ac:spMk id="1092" creationId="{00000000-0000-0000-0000-000000000000}"/>
          </ac:spMkLst>
        </pc:spChg>
        <pc:spChg chg="mod">
          <ac:chgData name="Yekaterina Alenicheva" userId="5088e005f4ec48b3" providerId="LiveId" clId="{08843589-2181-4919-A60D-9F36A3F1E59D}" dt="2021-06-15T16:49:44.736" v="2341" actId="14100"/>
          <ac:spMkLst>
            <pc:docMk/>
            <pc:sldMk cId="0" sldId="263"/>
            <ac:spMk id="1099" creationId="{00000000-0000-0000-0000-000000000000}"/>
          </ac:spMkLst>
        </pc:spChg>
        <pc:spChg chg="mod">
          <ac:chgData name="Yekaterina Alenicheva" userId="5088e005f4ec48b3" providerId="LiveId" clId="{08843589-2181-4919-A60D-9F36A3F1E59D}" dt="2021-06-15T16:50:36.233" v="2347" actId="688"/>
          <ac:spMkLst>
            <pc:docMk/>
            <pc:sldMk cId="0" sldId="263"/>
            <ac:spMk id="1100" creationId="{00000000-0000-0000-0000-000000000000}"/>
          </ac:spMkLst>
        </pc:spChg>
        <pc:spChg chg="mod">
          <ac:chgData name="Yekaterina Alenicheva" userId="5088e005f4ec48b3" providerId="LiveId" clId="{08843589-2181-4919-A60D-9F36A3F1E59D}" dt="2021-06-15T16:43:47.725" v="2033" actId="20577"/>
          <ac:spMkLst>
            <pc:docMk/>
            <pc:sldMk cId="0" sldId="263"/>
            <ac:spMk id="1105" creationId="{00000000-0000-0000-0000-000000000000}"/>
          </ac:spMkLst>
        </pc:spChg>
        <pc:picChg chg="add mod">
          <ac:chgData name="Yekaterina Alenicheva" userId="5088e005f4ec48b3" providerId="LiveId" clId="{08843589-2181-4919-A60D-9F36A3F1E59D}" dt="2021-06-15T16:52:36.062" v="2362" actId="14100"/>
          <ac:picMkLst>
            <pc:docMk/>
            <pc:sldMk cId="0" sldId="263"/>
            <ac:picMk id="3" creationId="{C179ED75-7D60-48BA-8070-16547990DF13}"/>
          </ac:picMkLst>
        </pc:picChg>
      </pc:sldChg>
      <pc:sldChg chg="addSp delSp modSp mod">
        <pc:chgData name="Yekaterina Alenicheva" userId="5088e005f4ec48b3" providerId="LiveId" clId="{08843589-2181-4919-A60D-9F36A3F1E59D}" dt="2021-06-15T19:30:53.318" v="4849" actId="14100"/>
        <pc:sldMkLst>
          <pc:docMk/>
          <pc:sldMk cId="0" sldId="264"/>
        </pc:sldMkLst>
        <pc:spChg chg="mod">
          <ac:chgData name="Yekaterina Alenicheva" userId="5088e005f4ec48b3" providerId="LiveId" clId="{08843589-2181-4919-A60D-9F36A3F1E59D}" dt="2021-06-15T17:11:02.708" v="2602" actId="20577"/>
          <ac:spMkLst>
            <pc:docMk/>
            <pc:sldMk cId="0" sldId="264"/>
            <ac:spMk id="1110" creationId="{00000000-0000-0000-0000-000000000000}"/>
          </ac:spMkLst>
        </pc:spChg>
        <pc:spChg chg="del">
          <ac:chgData name="Yekaterina Alenicheva" userId="5088e005f4ec48b3" providerId="LiveId" clId="{08843589-2181-4919-A60D-9F36A3F1E59D}" dt="2021-06-15T17:25:30.052" v="2962" actId="21"/>
          <ac:spMkLst>
            <pc:docMk/>
            <pc:sldMk cId="0" sldId="264"/>
            <ac:spMk id="1111" creationId="{00000000-0000-0000-0000-000000000000}"/>
          </ac:spMkLst>
        </pc:spChg>
        <pc:spChg chg="mod">
          <ac:chgData name="Yekaterina Alenicheva" userId="5088e005f4ec48b3" providerId="LiveId" clId="{08843589-2181-4919-A60D-9F36A3F1E59D}" dt="2021-06-15T17:18:34.370" v="2905" actId="14100"/>
          <ac:spMkLst>
            <pc:docMk/>
            <pc:sldMk cId="0" sldId="264"/>
            <ac:spMk id="1112" creationId="{00000000-0000-0000-0000-000000000000}"/>
          </ac:spMkLst>
        </pc:spChg>
        <pc:spChg chg="mod">
          <ac:chgData name="Yekaterina Alenicheva" userId="5088e005f4ec48b3" providerId="LiveId" clId="{08843589-2181-4919-A60D-9F36A3F1E59D}" dt="2021-06-15T17:18:28.147" v="2904" actId="14100"/>
          <ac:spMkLst>
            <pc:docMk/>
            <pc:sldMk cId="0" sldId="264"/>
            <ac:spMk id="1113" creationId="{00000000-0000-0000-0000-000000000000}"/>
          </ac:spMkLst>
        </pc:spChg>
        <pc:spChg chg="mod">
          <ac:chgData name="Yekaterina Alenicheva" userId="5088e005f4ec48b3" providerId="LiveId" clId="{08843589-2181-4919-A60D-9F36A3F1E59D}" dt="2021-06-15T17:18:44.782" v="2907" actId="14100"/>
          <ac:spMkLst>
            <pc:docMk/>
            <pc:sldMk cId="0" sldId="264"/>
            <ac:spMk id="1120" creationId="{00000000-0000-0000-0000-000000000000}"/>
          </ac:spMkLst>
        </pc:spChg>
        <pc:spChg chg="mod">
          <ac:chgData name="Yekaterina Alenicheva" userId="5088e005f4ec48b3" providerId="LiveId" clId="{08843589-2181-4919-A60D-9F36A3F1E59D}" dt="2021-06-15T17:27:31.089" v="3060" actId="20577"/>
          <ac:spMkLst>
            <pc:docMk/>
            <pc:sldMk cId="0" sldId="264"/>
            <ac:spMk id="1121" creationId="{00000000-0000-0000-0000-000000000000}"/>
          </ac:spMkLst>
        </pc:spChg>
        <pc:spChg chg="del">
          <ac:chgData name="Yekaterina Alenicheva" userId="5088e005f4ec48b3" providerId="LiveId" clId="{08843589-2181-4919-A60D-9F36A3F1E59D}" dt="2021-06-15T17:18:55.497" v="2909" actId="21"/>
          <ac:spMkLst>
            <pc:docMk/>
            <pc:sldMk cId="0" sldId="264"/>
            <ac:spMk id="1125" creationId="{00000000-0000-0000-0000-000000000000}"/>
          </ac:spMkLst>
        </pc:spChg>
        <pc:spChg chg="del mod">
          <ac:chgData name="Yekaterina Alenicheva" userId="5088e005f4ec48b3" providerId="LiveId" clId="{08843589-2181-4919-A60D-9F36A3F1E59D}" dt="2021-06-15T17:18:52.270" v="2908" actId="21"/>
          <ac:spMkLst>
            <pc:docMk/>
            <pc:sldMk cId="0" sldId="264"/>
            <ac:spMk id="1126" creationId="{00000000-0000-0000-0000-000000000000}"/>
          </ac:spMkLst>
        </pc:spChg>
        <pc:picChg chg="add mod">
          <ac:chgData name="Yekaterina Alenicheva" userId="5088e005f4ec48b3" providerId="LiveId" clId="{08843589-2181-4919-A60D-9F36A3F1E59D}" dt="2021-06-15T17:25:45.250" v="2966" actId="14100"/>
          <ac:picMkLst>
            <pc:docMk/>
            <pc:sldMk cId="0" sldId="264"/>
            <ac:picMk id="3" creationId="{078C9907-D75A-4334-BF51-CA7366165D89}"/>
          </ac:picMkLst>
        </pc:picChg>
        <pc:picChg chg="add mod">
          <ac:chgData name="Yekaterina Alenicheva" userId="5088e005f4ec48b3" providerId="LiveId" clId="{08843589-2181-4919-A60D-9F36A3F1E59D}" dt="2021-06-15T19:30:53.318" v="4849" actId="14100"/>
          <ac:picMkLst>
            <pc:docMk/>
            <pc:sldMk cId="0" sldId="264"/>
            <ac:picMk id="5" creationId="{1A209C26-6472-4E2A-A36F-61006432F4DD}"/>
          </ac:picMkLst>
        </pc:picChg>
      </pc:sldChg>
      <pc:sldChg chg="addSp delSp modSp mod">
        <pc:chgData name="Yekaterina Alenicheva" userId="5088e005f4ec48b3" providerId="LiveId" clId="{08843589-2181-4919-A60D-9F36A3F1E59D}" dt="2021-06-16T14:26:10.833" v="6512" actId="1076"/>
        <pc:sldMkLst>
          <pc:docMk/>
          <pc:sldMk cId="0" sldId="265"/>
        </pc:sldMkLst>
        <pc:spChg chg="mod">
          <ac:chgData name="Yekaterina Alenicheva" userId="5088e005f4ec48b3" providerId="LiveId" clId="{08843589-2181-4919-A60D-9F36A3F1E59D}" dt="2021-06-15T17:26:28.976" v="2988" actId="20577"/>
          <ac:spMkLst>
            <pc:docMk/>
            <pc:sldMk cId="0" sldId="265"/>
            <ac:spMk id="1131" creationId="{00000000-0000-0000-0000-000000000000}"/>
          </ac:spMkLst>
        </pc:spChg>
        <pc:spChg chg="del">
          <ac:chgData name="Yekaterina Alenicheva" userId="5088e005f4ec48b3" providerId="LiveId" clId="{08843589-2181-4919-A60D-9F36A3F1E59D}" dt="2021-06-15T17:51:54.382" v="3624" actId="21"/>
          <ac:spMkLst>
            <pc:docMk/>
            <pc:sldMk cId="0" sldId="265"/>
            <ac:spMk id="1132" creationId="{00000000-0000-0000-0000-000000000000}"/>
          </ac:spMkLst>
        </pc:spChg>
        <pc:spChg chg="mod">
          <ac:chgData name="Yekaterina Alenicheva" userId="5088e005f4ec48b3" providerId="LiveId" clId="{08843589-2181-4919-A60D-9F36A3F1E59D}" dt="2021-06-15T17:50:10.620" v="3606" actId="14100"/>
          <ac:spMkLst>
            <pc:docMk/>
            <pc:sldMk cId="0" sldId="265"/>
            <ac:spMk id="1133" creationId="{00000000-0000-0000-0000-000000000000}"/>
          </ac:spMkLst>
        </pc:spChg>
        <pc:spChg chg="add del mod">
          <ac:chgData name="Yekaterina Alenicheva" userId="5088e005f4ec48b3" providerId="LiveId" clId="{08843589-2181-4919-A60D-9F36A3F1E59D}" dt="2021-06-15T19:24:55.657" v="4828" actId="21"/>
          <ac:spMkLst>
            <pc:docMk/>
            <pc:sldMk cId="0" sldId="265"/>
            <ac:spMk id="1134" creationId="{00000000-0000-0000-0000-000000000000}"/>
          </ac:spMkLst>
        </pc:spChg>
        <pc:spChg chg="mod">
          <ac:chgData name="Yekaterina Alenicheva" userId="5088e005f4ec48b3" providerId="LiveId" clId="{08843589-2181-4919-A60D-9F36A3F1E59D}" dt="2021-06-16T14:26:10.833" v="6512" actId="1076"/>
          <ac:spMkLst>
            <pc:docMk/>
            <pc:sldMk cId="0" sldId="265"/>
            <ac:spMk id="1141" creationId="{00000000-0000-0000-0000-000000000000}"/>
          </ac:spMkLst>
        </pc:spChg>
        <pc:spChg chg="mod">
          <ac:chgData name="Yekaterina Alenicheva" userId="5088e005f4ec48b3" providerId="LiveId" clId="{08843589-2181-4919-A60D-9F36A3F1E59D}" dt="2021-06-16T14:26:01.929" v="6511" actId="1076"/>
          <ac:spMkLst>
            <pc:docMk/>
            <pc:sldMk cId="0" sldId="265"/>
            <ac:spMk id="1142" creationId="{00000000-0000-0000-0000-000000000000}"/>
          </ac:spMkLst>
        </pc:spChg>
        <pc:spChg chg="mod">
          <ac:chgData name="Yekaterina Alenicheva" userId="5088e005f4ec48b3" providerId="LiveId" clId="{08843589-2181-4919-A60D-9F36A3F1E59D}" dt="2021-06-15T17:41:58.434" v="3577" actId="20577"/>
          <ac:spMkLst>
            <pc:docMk/>
            <pc:sldMk cId="0" sldId="265"/>
            <ac:spMk id="1147" creationId="{00000000-0000-0000-0000-000000000000}"/>
          </ac:spMkLst>
        </pc:spChg>
        <pc:picChg chg="add mod">
          <ac:chgData name="Yekaterina Alenicheva" userId="5088e005f4ec48b3" providerId="LiveId" clId="{08843589-2181-4919-A60D-9F36A3F1E59D}" dt="2021-06-15T17:54:49.505" v="3635" actId="14100"/>
          <ac:picMkLst>
            <pc:docMk/>
            <pc:sldMk cId="0" sldId="265"/>
            <ac:picMk id="3" creationId="{E79CA39D-1B81-4C4E-8008-CB87E16A7942}"/>
          </ac:picMkLst>
        </pc:picChg>
        <pc:picChg chg="add mod">
          <ac:chgData name="Yekaterina Alenicheva" userId="5088e005f4ec48b3" providerId="LiveId" clId="{08843589-2181-4919-A60D-9F36A3F1E59D}" dt="2021-06-15T17:55:19.192" v="3639" actId="14100"/>
          <ac:picMkLst>
            <pc:docMk/>
            <pc:sldMk cId="0" sldId="265"/>
            <ac:picMk id="5" creationId="{B11629BC-2C2E-4D04-9E75-C3EA5730EAFA}"/>
          </ac:picMkLst>
        </pc:picChg>
        <pc:picChg chg="add mod">
          <ac:chgData name="Yekaterina Alenicheva" userId="5088e005f4ec48b3" providerId="LiveId" clId="{08843589-2181-4919-A60D-9F36A3F1E59D}" dt="2021-06-15T17:55:02.213" v="3638" actId="14100"/>
          <ac:picMkLst>
            <pc:docMk/>
            <pc:sldMk cId="0" sldId="265"/>
            <ac:picMk id="6" creationId="{4CE5E541-AA5C-41D3-85E5-C8E210FDBAFF}"/>
          </ac:picMkLst>
        </pc:picChg>
      </pc:sldChg>
      <pc:sldChg chg="addSp delSp modSp mod">
        <pc:chgData name="Yekaterina Alenicheva" userId="5088e005f4ec48b3" providerId="LiveId" clId="{08843589-2181-4919-A60D-9F36A3F1E59D}" dt="2021-06-15T23:29:19.028" v="5324" actId="20577"/>
        <pc:sldMkLst>
          <pc:docMk/>
          <pc:sldMk cId="0" sldId="267"/>
        </pc:sldMkLst>
        <pc:spChg chg="add del mod">
          <ac:chgData name="Yekaterina Alenicheva" userId="5088e005f4ec48b3" providerId="LiveId" clId="{08843589-2181-4919-A60D-9F36A3F1E59D}" dt="2021-06-15T23:27:09.964" v="5239" actId="20577"/>
          <ac:spMkLst>
            <pc:docMk/>
            <pc:sldMk cId="0" sldId="267"/>
            <ac:spMk id="1160" creationId="{00000000-0000-0000-0000-000000000000}"/>
          </ac:spMkLst>
        </pc:spChg>
        <pc:spChg chg="del">
          <ac:chgData name="Yekaterina Alenicheva" userId="5088e005f4ec48b3" providerId="LiveId" clId="{08843589-2181-4919-A60D-9F36A3F1E59D}" dt="2021-06-15T23:25:23.645" v="5196" actId="21"/>
          <ac:spMkLst>
            <pc:docMk/>
            <pc:sldMk cId="0" sldId="267"/>
            <ac:spMk id="1161" creationId="{00000000-0000-0000-0000-000000000000}"/>
          </ac:spMkLst>
        </pc:spChg>
        <pc:spChg chg="del mod">
          <ac:chgData name="Yekaterina Alenicheva" userId="5088e005f4ec48b3" providerId="LiveId" clId="{08843589-2181-4919-A60D-9F36A3F1E59D}" dt="2021-06-15T23:17:42.886" v="5170" actId="21"/>
          <ac:spMkLst>
            <pc:docMk/>
            <pc:sldMk cId="0" sldId="267"/>
            <ac:spMk id="1162" creationId="{00000000-0000-0000-0000-000000000000}"/>
          </ac:spMkLst>
        </pc:spChg>
        <pc:spChg chg="add del mod">
          <ac:chgData name="Yekaterina Alenicheva" userId="5088e005f4ec48b3" providerId="LiveId" clId="{08843589-2181-4919-A60D-9F36A3F1E59D}" dt="2021-06-15T23:29:19.028" v="5324" actId="20577"/>
          <ac:spMkLst>
            <pc:docMk/>
            <pc:sldMk cId="0" sldId="267"/>
            <ac:spMk id="1163" creationId="{00000000-0000-0000-0000-000000000000}"/>
          </ac:spMkLst>
        </pc:spChg>
        <pc:picChg chg="add mod">
          <ac:chgData name="Yekaterina Alenicheva" userId="5088e005f4ec48b3" providerId="LiveId" clId="{08843589-2181-4919-A60D-9F36A3F1E59D}" dt="2021-06-15T23:19:58.526" v="5191" actId="14100"/>
          <ac:picMkLst>
            <pc:docMk/>
            <pc:sldMk cId="0" sldId="267"/>
            <ac:picMk id="3" creationId="{F2A986F1-1DBF-476A-AC20-D489D82C9B70}"/>
          </ac:picMkLst>
        </pc:picChg>
        <pc:picChg chg="add mod">
          <ac:chgData name="Yekaterina Alenicheva" userId="5088e005f4ec48b3" providerId="LiveId" clId="{08843589-2181-4919-A60D-9F36A3F1E59D}" dt="2021-06-15T23:25:36.879" v="5199" actId="14100"/>
          <ac:picMkLst>
            <pc:docMk/>
            <pc:sldMk cId="0" sldId="267"/>
            <ac:picMk id="5" creationId="{EDCCA4BC-A86A-4824-9E6F-AD6B184A9529}"/>
          </ac:picMkLst>
        </pc:picChg>
        <pc:picChg chg="add mod">
          <ac:chgData name="Yekaterina Alenicheva" userId="5088e005f4ec48b3" providerId="LiveId" clId="{08843589-2181-4919-A60D-9F36A3F1E59D}" dt="2021-06-15T23:27:27.501" v="5241" actId="14100"/>
          <ac:picMkLst>
            <pc:docMk/>
            <pc:sldMk cId="0" sldId="267"/>
            <ac:picMk id="7" creationId="{422A4A7C-EFDF-45B8-ABD8-6A895E32367F}"/>
          </ac:picMkLst>
        </pc:picChg>
        <pc:picChg chg="del">
          <ac:chgData name="Yekaterina Alenicheva" userId="5088e005f4ec48b3" providerId="LiveId" clId="{08843589-2181-4919-A60D-9F36A3F1E59D}" dt="2021-06-15T23:08:49.128" v="4872" actId="21"/>
          <ac:picMkLst>
            <pc:docMk/>
            <pc:sldMk cId="0" sldId="267"/>
            <ac:picMk id="1164" creationId="{00000000-0000-0000-0000-000000000000}"/>
          </ac:picMkLst>
        </pc:picChg>
      </pc:sldChg>
      <pc:sldChg chg="addSp delSp modSp mod">
        <pc:chgData name="Yekaterina Alenicheva" userId="5088e005f4ec48b3" providerId="LiveId" clId="{08843589-2181-4919-A60D-9F36A3F1E59D}" dt="2021-06-16T14:29:21.079" v="6529" actId="14100"/>
        <pc:sldMkLst>
          <pc:docMk/>
          <pc:sldMk cId="0" sldId="268"/>
        </pc:sldMkLst>
        <pc:spChg chg="mod">
          <ac:chgData name="Yekaterina Alenicheva" userId="5088e005f4ec48b3" providerId="LiveId" clId="{08843589-2181-4919-A60D-9F36A3F1E59D}" dt="2021-06-15T23:52:08.913" v="5889" actId="14100"/>
          <ac:spMkLst>
            <pc:docMk/>
            <pc:sldMk cId="0" sldId="268"/>
            <ac:spMk id="1170" creationId="{00000000-0000-0000-0000-000000000000}"/>
          </ac:spMkLst>
        </pc:spChg>
        <pc:spChg chg="del">
          <ac:chgData name="Yekaterina Alenicheva" userId="5088e005f4ec48b3" providerId="LiveId" clId="{08843589-2181-4919-A60D-9F36A3F1E59D}" dt="2021-06-15T23:54:53.212" v="5899" actId="21"/>
          <ac:spMkLst>
            <pc:docMk/>
            <pc:sldMk cId="0" sldId="268"/>
            <ac:spMk id="1171" creationId="{00000000-0000-0000-0000-000000000000}"/>
          </ac:spMkLst>
        </pc:spChg>
        <pc:spChg chg="del">
          <ac:chgData name="Yekaterina Alenicheva" userId="5088e005f4ec48b3" providerId="LiveId" clId="{08843589-2181-4919-A60D-9F36A3F1E59D}" dt="2021-06-15T23:31:49.770" v="5327" actId="21"/>
          <ac:spMkLst>
            <pc:docMk/>
            <pc:sldMk cId="0" sldId="268"/>
            <ac:spMk id="1172" creationId="{00000000-0000-0000-0000-000000000000}"/>
          </ac:spMkLst>
        </pc:spChg>
        <pc:spChg chg="del mod">
          <ac:chgData name="Yekaterina Alenicheva" userId="5088e005f4ec48b3" providerId="LiveId" clId="{08843589-2181-4919-A60D-9F36A3F1E59D}" dt="2021-06-15T23:41:18.470" v="5346" actId="21"/>
          <ac:spMkLst>
            <pc:docMk/>
            <pc:sldMk cId="0" sldId="268"/>
            <ac:spMk id="1173" creationId="{00000000-0000-0000-0000-000000000000}"/>
          </ac:spMkLst>
        </pc:spChg>
        <pc:picChg chg="add mod">
          <ac:chgData name="Yekaterina Alenicheva" userId="5088e005f4ec48b3" providerId="LiveId" clId="{08843589-2181-4919-A60D-9F36A3F1E59D}" dt="2021-06-15T23:54:36.937" v="5896" actId="1076"/>
          <ac:picMkLst>
            <pc:docMk/>
            <pc:sldMk cId="0" sldId="268"/>
            <ac:picMk id="3" creationId="{DF82C8AD-E377-40CF-924A-C20A5D48EDE6}"/>
          </ac:picMkLst>
        </pc:picChg>
        <pc:picChg chg="add mod">
          <ac:chgData name="Yekaterina Alenicheva" userId="5088e005f4ec48b3" providerId="LiveId" clId="{08843589-2181-4919-A60D-9F36A3F1E59D}" dt="2021-06-16T14:29:21.079" v="6529" actId="14100"/>
          <ac:picMkLst>
            <pc:docMk/>
            <pc:sldMk cId="0" sldId="268"/>
            <ac:picMk id="5" creationId="{B87AB59D-B23E-402F-BFEE-8F889AA17794}"/>
          </ac:picMkLst>
        </pc:picChg>
        <pc:picChg chg="add mod">
          <ac:chgData name="Yekaterina Alenicheva" userId="5088e005f4ec48b3" providerId="LiveId" clId="{08843589-2181-4919-A60D-9F36A3F1E59D}" dt="2021-06-15T23:54:41.415" v="5898" actId="14100"/>
          <ac:picMkLst>
            <pc:docMk/>
            <pc:sldMk cId="0" sldId="268"/>
            <ac:picMk id="7" creationId="{2CF0E9E4-8573-4E64-9AE8-839D25CCE7D3}"/>
          </ac:picMkLst>
        </pc:picChg>
        <pc:picChg chg="del">
          <ac:chgData name="Yekaterina Alenicheva" userId="5088e005f4ec48b3" providerId="LiveId" clId="{08843589-2181-4919-A60D-9F36A3F1E59D}" dt="2021-06-15T23:31:41.768" v="5326" actId="21"/>
          <ac:picMkLst>
            <pc:docMk/>
            <pc:sldMk cId="0" sldId="268"/>
            <ac:picMk id="1174" creationId="{00000000-0000-0000-0000-000000000000}"/>
          </ac:picMkLst>
        </pc:picChg>
      </pc:sldChg>
      <pc:sldChg chg="addSp delSp modSp mod">
        <pc:chgData name="Yekaterina Alenicheva" userId="5088e005f4ec48b3" providerId="LiveId" clId="{08843589-2181-4919-A60D-9F36A3F1E59D}" dt="2021-06-16T14:29:48.665" v="6531" actId="1076"/>
        <pc:sldMkLst>
          <pc:docMk/>
          <pc:sldMk cId="0" sldId="269"/>
        </pc:sldMkLst>
        <pc:spChg chg="mod">
          <ac:chgData name="Yekaterina Alenicheva" userId="5088e005f4ec48b3" providerId="LiveId" clId="{08843589-2181-4919-A60D-9F36A3F1E59D}" dt="2021-06-16T00:45:13.598" v="6138" actId="20577"/>
          <ac:spMkLst>
            <pc:docMk/>
            <pc:sldMk cId="0" sldId="269"/>
            <ac:spMk id="1180" creationId="{00000000-0000-0000-0000-000000000000}"/>
          </ac:spMkLst>
        </pc:spChg>
        <pc:spChg chg="del">
          <ac:chgData name="Yekaterina Alenicheva" userId="5088e005f4ec48b3" providerId="LiveId" clId="{08843589-2181-4919-A60D-9F36A3F1E59D}" dt="2021-06-16T00:09:11.051" v="5912" actId="21"/>
          <ac:spMkLst>
            <pc:docMk/>
            <pc:sldMk cId="0" sldId="269"/>
            <ac:spMk id="1181" creationId="{00000000-0000-0000-0000-000000000000}"/>
          </ac:spMkLst>
        </pc:spChg>
        <pc:spChg chg="del">
          <ac:chgData name="Yekaterina Alenicheva" userId="5088e005f4ec48b3" providerId="LiveId" clId="{08843589-2181-4919-A60D-9F36A3F1E59D}" dt="2021-06-15T23:56:20.992" v="5900" actId="21"/>
          <ac:spMkLst>
            <pc:docMk/>
            <pc:sldMk cId="0" sldId="269"/>
            <ac:spMk id="1182" creationId="{00000000-0000-0000-0000-000000000000}"/>
          </ac:spMkLst>
        </pc:spChg>
        <pc:spChg chg="del mod">
          <ac:chgData name="Yekaterina Alenicheva" userId="5088e005f4ec48b3" providerId="LiveId" clId="{08843589-2181-4919-A60D-9F36A3F1E59D}" dt="2021-06-15T23:56:39.220" v="5904" actId="21"/>
          <ac:spMkLst>
            <pc:docMk/>
            <pc:sldMk cId="0" sldId="269"/>
            <ac:spMk id="1183" creationId="{00000000-0000-0000-0000-000000000000}"/>
          </ac:spMkLst>
        </pc:spChg>
        <pc:picChg chg="add del mod">
          <ac:chgData name="Yekaterina Alenicheva" userId="5088e005f4ec48b3" providerId="LiveId" clId="{08843589-2181-4919-A60D-9F36A3F1E59D}" dt="2021-06-16T00:40:24.758" v="5914" actId="21"/>
          <ac:picMkLst>
            <pc:docMk/>
            <pc:sldMk cId="0" sldId="269"/>
            <ac:picMk id="3" creationId="{2ECCA463-8B2C-41E1-8269-016F59106FBA}"/>
          </ac:picMkLst>
        </pc:picChg>
        <pc:picChg chg="add mod">
          <ac:chgData name="Yekaterina Alenicheva" userId="5088e005f4ec48b3" providerId="LiveId" clId="{08843589-2181-4919-A60D-9F36A3F1E59D}" dt="2021-06-16T14:29:41.039" v="6530" actId="14100"/>
          <ac:picMkLst>
            <pc:docMk/>
            <pc:sldMk cId="0" sldId="269"/>
            <ac:picMk id="5" creationId="{C4682269-A3DD-4C3D-8AF5-DDC5529CCB20}"/>
          </ac:picMkLst>
        </pc:picChg>
        <pc:picChg chg="add mod">
          <ac:chgData name="Yekaterina Alenicheva" userId="5088e005f4ec48b3" providerId="LiveId" clId="{08843589-2181-4919-A60D-9F36A3F1E59D}" dt="2021-06-16T14:29:48.665" v="6531" actId="1076"/>
          <ac:picMkLst>
            <pc:docMk/>
            <pc:sldMk cId="0" sldId="269"/>
            <ac:picMk id="7" creationId="{D27D705F-0597-4607-A619-BE4F618E6AC6}"/>
          </ac:picMkLst>
        </pc:picChg>
        <pc:picChg chg="del">
          <ac:chgData name="Yekaterina Alenicheva" userId="5088e005f4ec48b3" providerId="LiveId" clId="{08843589-2181-4919-A60D-9F36A3F1E59D}" dt="2021-06-15T23:56:33.155" v="5903" actId="21"/>
          <ac:picMkLst>
            <pc:docMk/>
            <pc:sldMk cId="0" sldId="269"/>
            <ac:picMk id="1184" creationId="{00000000-0000-0000-0000-000000000000}"/>
          </ac:picMkLst>
        </pc:picChg>
      </pc:sldChg>
      <pc:sldChg chg="addSp delSp modSp mod">
        <pc:chgData name="Yekaterina Alenicheva" userId="5088e005f4ec48b3" providerId="LiveId" clId="{08843589-2181-4919-A60D-9F36A3F1E59D}" dt="2021-06-16T01:36:57.623" v="6510" actId="14100"/>
        <pc:sldMkLst>
          <pc:docMk/>
          <pc:sldMk cId="0" sldId="270"/>
        </pc:sldMkLst>
        <pc:spChg chg="mod">
          <ac:chgData name="Yekaterina Alenicheva" userId="5088e005f4ec48b3" providerId="LiveId" clId="{08843589-2181-4919-A60D-9F36A3F1E59D}" dt="2021-06-16T01:29:05.408" v="6495" actId="14100"/>
          <ac:spMkLst>
            <pc:docMk/>
            <pc:sldMk cId="0" sldId="270"/>
            <ac:spMk id="1190" creationId="{00000000-0000-0000-0000-000000000000}"/>
          </ac:spMkLst>
        </pc:spChg>
        <pc:spChg chg="del">
          <ac:chgData name="Yekaterina Alenicheva" userId="5088e005f4ec48b3" providerId="LiveId" clId="{08843589-2181-4919-A60D-9F36A3F1E59D}" dt="2021-06-16T01:05:57.864" v="6177" actId="21"/>
          <ac:spMkLst>
            <pc:docMk/>
            <pc:sldMk cId="0" sldId="270"/>
            <ac:spMk id="1191" creationId="{00000000-0000-0000-0000-000000000000}"/>
          </ac:spMkLst>
        </pc:spChg>
        <pc:spChg chg="del">
          <ac:chgData name="Yekaterina Alenicheva" userId="5088e005f4ec48b3" providerId="LiveId" clId="{08843589-2181-4919-A60D-9F36A3F1E59D}" dt="2021-06-16T00:46:49.273" v="6143" actId="21"/>
          <ac:spMkLst>
            <pc:docMk/>
            <pc:sldMk cId="0" sldId="270"/>
            <ac:spMk id="1192" creationId="{00000000-0000-0000-0000-000000000000}"/>
          </ac:spMkLst>
        </pc:spChg>
        <pc:spChg chg="del mod">
          <ac:chgData name="Yekaterina Alenicheva" userId="5088e005f4ec48b3" providerId="LiveId" clId="{08843589-2181-4919-A60D-9F36A3F1E59D}" dt="2021-06-16T00:47:09.891" v="6148" actId="21"/>
          <ac:spMkLst>
            <pc:docMk/>
            <pc:sldMk cId="0" sldId="270"/>
            <ac:spMk id="1193" creationId="{00000000-0000-0000-0000-000000000000}"/>
          </ac:spMkLst>
        </pc:spChg>
        <pc:picChg chg="add del mod">
          <ac:chgData name="Yekaterina Alenicheva" userId="5088e005f4ec48b3" providerId="LiveId" clId="{08843589-2181-4919-A60D-9F36A3F1E59D}" dt="2021-06-16T01:04:43.777" v="6169" actId="21"/>
          <ac:picMkLst>
            <pc:docMk/>
            <pc:sldMk cId="0" sldId="270"/>
            <ac:picMk id="3" creationId="{0F56C52B-6D55-4702-8094-C0BBF092017F}"/>
          </ac:picMkLst>
        </pc:picChg>
        <pc:picChg chg="add del mod">
          <ac:chgData name="Yekaterina Alenicheva" userId="5088e005f4ec48b3" providerId="LiveId" clId="{08843589-2181-4919-A60D-9F36A3F1E59D}" dt="2021-06-16T01:04:09.547" v="6166" actId="21"/>
          <ac:picMkLst>
            <pc:docMk/>
            <pc:sldMk cId="0" sldId="270"/>
            <ac:picMk id="5" creationId="{CE9B0063-E08D-4E75-B618-7B7F111EF13F}"/>
          </ac:picMkLst>
        </pc:picChg>
        <pc:picChg chg="add del mod">
          <ac:chgData name="Yekaterina Alenicheva" userId="5088e005f4ec48b3" providerId="LiveId" clId="{08843589-2181-4919-A60D-9F36A3F1E59D}" dt="2021-06-16T01:23:40.446" v="6316" actId="21"/>
          <ac:picMkLst>
            <pc:docMk/>
            <pc:sldMk cId="0" sldId="270"/>
            <ac:picMk id="7" creationId="{D6C61A4B-6794-41B8-B96C-2FA039616C4B}"/>
          </ac:picMkLst>
        </pc:picChg>
        <pc:picChg chg="add mod">
          <ac:chgData name="Yekaterina Alenicheva" userId="5088e005f4ec48b3" providerId="LiveId" clId="{08843589-2181-4919-A60D-9F36A3F1E59D}" dt="2021-06-16T01:36:57.623" v="6510" actId="14100"/>
          <ac:picMkLst>
            <pc:docMk/>
            <pc:sldMk cId="0" sldId="270"/>
            <ac:picMk id="9" creationId="{528455B9-626B-488B-B88C-43EBEFA31258}"/>
          </ac:picMkLst>
        </pc:picChg>
        <pc:picChg chg="add mod">
          <ac:chgData name="Yekaterina Alenicheva" userId="5088e005f4ec48b3" providerId="LiveId" clId="{08843589-2181-4919-A60D-9F36A3F1E59D}" dt="2021-06-16T01:36:48.597" v="6507" actId="14100"/>
          <ac:picMkLst>
            <pc:docMk/>
            <pc:sldMk cId="0" sldId="270"/>
            <ac:picMk id="11" creationId="{279666BB-C63B-4DCE-B4AB-E5E9C9933D6C}"/>
          </ac:picMkLst>
        </pc:picChg>
        <pc:picChg chg="del">
          <ac:chgData name="Yekaterina Alenicheva" userId="5088e005f4ec48b3" providerId="LiveId" clId="{08843589-2181-4919-A60D-9F36A3F1E59D}" dt="2021-06-16T00:46:59.577" v="6145" actId="21"/>
          <ac:picMkLst>
            <pc:docMk/>
            <pc:sldMk cId="0" sldId="270"/>
            <ac:picMk id="1194" creationId="{00000000-0000-0000-0000-000000000000}"/>
          </ac:picMkLst>
        </pc:picChg>
      </pc:sldChg>
      <pc:sldChg chg="modSp mod">
        <pc:chgData name="Yekaterina Alenicheva" userId="5088e005f4ec48b3" providerId="LiveId" clId="{08843589-2181-4919-A60D-9F36A3F1E59D}" dt="2021-06-16T15:37:36.924" v="7666" actId="20577"/>
        <pc:sldMkLst>
          <pc:docMk/>
          <pc:sldMk cId="0" sldId="272"/>
        </pc:sldMkLst>
        <pc:spChg chg="mod">
          <ac:chgData name="Yekaterina Alenicheva" userId="5088e005f4ec48b3" providerId="LiveId" clId="{08843589-2181-4919-A60D-9F36A3F1E59D}" dt="2021-06-16T15:26:48.264" v="7427" actId="20577"/>
          <ac:spMkLst>
            <pc:docMk/>
            <pc:sldMk cId="0" sldId="272"/>
            <ac:spMk id="1208" creationId="{00000000-0000-0000-0000-000000000000}"/>
          </ac:spMkLst>
        </pc:spChg>
        <pc:spChg chg="mod">
          <ac:chgData name="Yekaterina Alenicheva" userId="5088e005f4ec48b3" providerId="LiveId" clId="{08843589-2181-4919-A60D-9F36A3F1E59D}" dt="2021-06-16T15:37:36.924" v="7666" actId="20577"/>
          <ac:spMkLst>
            <pc:docMk/>
            <pc:sldMk cId="0" sldId="272"/>
            <ac:spMk id="1209" creationId="{00000000-0000-0000-0000-000000000000}"/>
          </ac:spMkLst>
        </pc:spChg>
      </pc:sldChg>
      <pc:sldChg chg="modSp mod">
        <pc:chgData name="Yekaterina Alenicheva" userId="5088e005f4ec48b3" providerId="LiveId" clId="{08843589-2181-4919-A60D-9F36A3F1E59D}" dt="2021-06-16T16:06:48.360" v="8339" actId="20577"/>
        <pc:sldMkLst>
          <pc:docMk/>
          <pc:sldMk cId="0" sldId="273"/>
        </pc:sldMkLst>
        <pc:spChg chg="mod">
          <ac:chgData name="Yekaterina Alenicheva" userId="5088e005f4ec48b3" providerId="LiveId" clId="{08843589-2181-4919-A60D-9F36A3F1E59D}" dt="2021-06-16T16:06:48.360" v="8339" actId="20577"/>
          <ac:spMkLst>
            <pc:docMk/>
            <pc:sldMk cId="0" sldId="273"/>
            <ac:spMk id="1216" creationId="{00000000-0000-0000-0000-000000000000}"/>
          </ac:spMkLst>
        </pc:spChg>
        <pc:spChg chg="mod">
          <ac:chgData name="Yekaterina Alenicheva" userId="5088e005f4ec48b3" providerId="LiveId" clId="{08843589-2181-4919-A60D-9F36A3F1E59D}" dt="2021-06-16T15:59:56.099" v="8113" actId="20577"/>
          <ac:spMkLst>
            <pc:docMk/>
            <pc:sldMk cId="0" sldId="273"/>
            <ac:spMk id="1217" creationId="{00000000-0000-0000-0000-000000000000}"/>
          </ac:spMkLst>
        </pc:spChg>
      </pc:sldChg>
      <pc:sldChg chg="modSp mod">
        <pc:chgData name="Yekaterina Alenicheva" userId="5088e005f4ec48b3" providerId="LiveId" clId="{08843589-2181-4919-A60D-9F36A3F1E59D}" dt="2021-06-16T16:52:15.960" v="9160" actId="12"/>
        <pc:sldMkLst>
          <pc:docMk/>
          <pc:sldMk cId="0" sldId="274"/>
        </pc:sldMkLst>
        <pc:spChg chg="mod">
          <ac:chgData name="Yekaterina Alenicheva" userId="5088e005f4ec48b3" providerId="LiveId" clId="{08843589-2181-4919-A60D-9F36A3F1E59D}" dt="2021-06-16T16:52:15.960" v="9160" actId="12"/>
          <ac:spMkLst>
            <pc:docMk/>
            <pc:sldMk cId="0" sldId="274"/>
            <ac:spMk id="1224" creationId="{00000000-0000-0000-0000-000000000000}"/>
          </ac:spMkLst>
        </pc:spChg>
        <pc:spChg chg="mod">
          <ac:chgData name="Yekaterina Alenicheva" userId="5088e005f4ec48b3" providerId="LiveId" clId="{08843589-2181-4919-A60D-9F36A3F1E59D}" dt="2021-06-16T16:49:08.756" v="9072" actId="20577"/>
          <ac:spMkLst>
            <pc:docMk/>
            <pc:sldMk cId="0" sldId="274"/>
            <ac:spMk id="1225" creationId="{00000000-0000-0000-0000-000000000000}"/>
          </ac:spMkLst>
        </pc:spChg>
      </pc:sldChg>
      <pc:sldChg chg="modSp mod">
        <pc:chgData name="Yekaterina Alenicheva" userId="5088e005f4ec48b3" providerId="LiveId" clId="{08843589-2181-4919-A60D-9F36A3F1E59D}" dt="2021-06-16T17:25:31.035" v="9853" actId="20577"/>
        <pc:sldMkLst>
          <pc:docMk/>
          <pc:sldMk cId="0" sldId="275"/>
        </pc:sldMkLst>
        <pc:spChg chg="mod">
          <ac:chgData name="Yekaterina Alenicheva" userId="5088e005f4ec48b3" providerId="LiveId" clId="{08843589-2181-4919-A60D-9F36A3F1E59D}" dt="2021-06-16T17:02:24.882" v="9438" actId="113"/>
          <ac:spMkLst>
            <pc:docMk/>
            <pc:sldMk cId="0" sldId="275"/>
            <ac:spMk id="1232" creationId="{00000000-0000-0000-0000-000000000000}"/>
          </ac:spMkLst>
        </pc:spChg>
        <pc:spChg chg="mod">
          <ac:chgData name="Yekaterina Alenicheva" userId="5088e005f4ec48b3" providerId="LiveId" clId="{08843589-2181-4919-A60D-9F36A3F1E59D}" dt="2021-06-16T17:25:31.035" v="9853" actId="20577"/>
          <ac:spMkLst>
            <pc:docMk/>
            <pc:sldMk cId="0" sldId="275"/>
            <ac:spMk id="1233" creationId="{00000000-0000-0000-0000-000000000000}"/>
          </ac:spMkLst>
        </pc:spChg>
      </pc:sldChg>
      <pc:sldChg chg="modSp mod">
        <pc:chgData name="Yekaterina Alenicheva" userId="5088e005f4ec48b3" providerId="LiveId" clId="{08843589-2181-4919-A60D-9F36A3F1E59D}" dt="2021-06-16T17:43:36.992" v="10474" actId="313"/>
        <pc:sldMkLst>
          <pc:docMk/>
          <pc:sldMk cId="0" sldId="276"/>
        </pc:sldMkLst>
        <pc:spChg chg="mod">
          <ac:chgData name="Yekaterina Alenicheva" userId="5088e005f4ec48b3" providerId="LiveId" clId="{08843589-2181-4919-A60D-9F36A3F1E59D}" dt="2021-06-16T17:31:05.233" v="10166" actId="20577"/>
          <ac:spMkLst>
            <pc:docMk/>
            <pc:sldMk cId="0" sldId="276"/>
            <ac:spMk id="1240" creationId="{00000000-0000-0000-0000-000000000000}"/>
          </ac:spMkLst>
        </pc:spChg>
        <pc:spChg chg="mod">
          <ac:chgData name="Yekaterina Alenicheva" userId="5088e005f4ec48b3" providerId="LiveId" clId="{08843589-2181-4919-A60D-9F36A3F1E59D}" dt="2021-06-16T17:43:36.992" v="10474" actId="313"/>
          <ac:spMkLst>
            <pc:docMk/>
            <pc:sldMk cId="0" sldId="276"/>
            <ac:spMk id="1241" creationId="{00000000-0000-0000-0000-000000000000}"/>
          </ac:spMkLst>
        </pc:spChg>
      </pc:sldChg>
      <pc:sldChg chg="addSp delSp modSp add mod">
        <pc:chgData name="Yekaterina Alenicheva" userId="5088e005f4ec48b3" providerId="LiveId" clId="{08843589-2181-4919-A60D-9F36A3F1E59D}" dt="2021-06-16T14:28:14.977" v="6524" actId="1076"/>
        <pc:sldMkLst>
          <pc:docMk/>
          <pc:sldMk cId="1886836415" sldId="278"/>
        </pc:sldMkLst>
        <pc:spChg chg="mod">
          <ac:chgData name="Yekaterina Alenicheva" userId="5088e005f4ec48b3" providerId="LiveId" clId="{08843589-2181-4919-A60D-9F36A3F1E59D}" dt="2021-06-15T17:58:36.312" v="3693" actId="20577"/>
          <ac:spMkLst>
            <pc:docMk/>
            <pc:sldMk cId="1886836415" sldId="278"/>
            <ac:spMk id="1131" creationId="{00000000-0000-0000-0000-000000000000}"/>
          </ac:spMkLst>
        </pc:spChg>
        <pc:spChg chg="mod">
          <ac:chgData name="Yekaterina Alenicheva" userId="5088e005f4ec48b3" providerId="LiveId" clId="{08843589-2181-4919-A60D-9F36A3F1E59D}" dt="2021-06-15T18:10:05.295" v="4053" actId="1076"/>
          <ac:spMkLst>
            <pc:docMk/>
            <pc:sldMk cId="1886836415" sldId="278"/>
            <ac:spMk id="1133" creationId="{00000000-0000-0000-0000-000000000000}"/>
          </ac:spMkLst>
        </pc:spChg>
        <pc:spChg chg="mod">
          <ac:chgData name="Yekaterina Alenicheva" userId="5088e005f4ec48b3" providerId="LiveId" clId="{08843589-2181-4919-A60D-9F36A3F1E59D}" dt="2021-06-15T19:12:33.510" v="4249" actId="14100"/>
          <ac:spMkLst>
            <pc:docMk/>
            <pc:sldMk cId="1886836415" sldId="278"/>
            <ac:spMk id="1134" creationId="{00000000-0000-0000-0000-000000000000}"/>
          </ac:spMkLst>
        </pc:spChg>
        <pc:spChg chg="mod">
          <ac:chgData name="Yekaterina Alenicheva" userId="5088e005f4ec48b3" providerId="LiveId" clId="{08843589-2181-4919-A60D-9F36A3F1E59D}" dt="2021-06-15T19:11:25.963" v="4236" actId="688"/>
          <ac:spMkLst>
            <pc:docMk/>
            <pc:sldMk cId="1886836415" sldId="278"/>
            <ac:spMk id="1139" creationId="{00000000-0000-0000-0000-000000000000}"/>
          </ac:spMkLst>
        </pc:spChg>
        <pc:spChg chg="mod">
          <ac:chgData name="Yekaterina Alenicheva" userId="5088e005f4ec48b3" providerId="LiveId" clId="{08843589-2181-4919-A60D-9F36A3F1E59D}" dt="2021-06-16T14:28:10.883" v="6523" actId="1076"/>
          <ac:spMkLst>
            <pc:docMk/>
            <pc:sldMk cId="1886836415" sldId="278"/>
            <ac:spMk id="1141" creationId="{00000000-0000-0000-0000-000000000000}"/>
          </ac:spMkLst>
        </pc:spChg>
        <pc:spChg chg="mod">
          <ac:chgData name="Yekaterina Alenicheva" userId="5088e005f4ec48b3" providerId="LiveId" clId="{08843589-2181-4919-A60D-9F36A3F1E59D}" dt="2021-06-15T19:12:12.811" v="4246" actId="20577"/>
          <ac:spMkLst>
            <pc:docMk/>
            <pc:sldMk cId="1886836415" sldId="278"/>
            <ac:spMk id="1142" creationId="{00000000-0000-0000-0000-000000000000}"/>
          </ac:spMkLst>
        </pc:spChg>
        <pc:spChg chg="del">
          <ac:chgData name="Yekaterina Alenicheva" userId="5088e005f4ec48b3" providerId="LiveId" clId="{08843589-2181-4919-A60D-9F36A3F1E59D}" dt="2021-06-16T14:27:00.473" v="6515" actId="21"/>
          <ac:spMkLst>
            <pc:docMk/>
            <pc:sldMk cId="1886836415" sldId="278"/>
            <ac:spMk id="1146" creationId="{00000000-0000-0000-0000-000000000000}"/>
          </ac:spMkLst>
        </pc:spChg>
        <pc:spChg chg="del">
          <ac:chgData name="Yekaterina Alenicheva" userId="5088e005f4ec48b3" providerId="LiveId" clId="{08843589-2181-4919-A60D-9F36A3F1E59D}" dt="2021-06-16T14:26:54.168" v="6514" actId="21"/>
          <ac:spMkLst>
            <pc:docMk/>
            <pc:sldMk cId="1886836415" sldId="278"/>
            <ac:spMk id="1147" creationId="{00000000-0000-0000-0000-000000000000}"/>
          </ac:spMkLst>
        </pc:spChg>
        <pc:picChg chg="del">
          <ac:chgData name="Yekaterina Alenicheva" userId="5088e005f4ec48b3" providerId="LiveId" clId="{08843589-2181-4919-A60D-9F36A3F1E59D}" dt="2021-06-15T17:57:57.129" v="3649" actId="21"/>
          <ac:picMkLst>
            <pc:docMk/>
            <pc:sldMk cId="1886836415" sldId="278"/>
            <ac:picMk id="3" creationId="{E79CA39D-1B81-4C4E-8008-CB87E16A7942}"/>
          </ac:picMkLst>
        </pc:picChg>
        <pc:picChg chg="add mod">
          <ac:chgData name="Yekaterina Alenicheva" userId="5088e005f4ec48b3" providerId="LiveId" clId="{08843589-2181-4919-A60D-9F36A3F1E59D}" dt="2021-06-16T14:28:14.977" v="6524" actId="1076"/>
          <ac:picMkLst>
            <pc:docMk/>
            <pc:sldMk cId="1886836415" sldId="278"/>
            <ac:picMk id="4" creationId="{53A3AF97-AD1C-4541-84D3-18D2700A5754}"/>
          </ac:picMkLst>
        </pc:picChg>
        <pc:picChg chg="del">
          <ac:chgData name="Yekaterina Alenicheva" userId="5088e005f4ec48b3" providerId="LiveId" clId="{08843589-2181-4919-A60D-9F36A3F1E59D}" dt="2021-06-15T17:58:04.194" v="3651" actId="21"/>
          <ac:picMkLst>
            <pc:docMk/>
            <pc:sldMk cId="1886836415" sldId="278"/>
            <ac:picMk id="5" creationId="{B11629BC-2C2E-4D04-9E75-C3EA5730EAFA}"/>
          </ac:picMkLst>
        </pc:picChg>
        <pc:picChg chg="del">
          <ac:chgData name="Yekaterina Alenicheva" userId="5088e005f4ec48b3" providerId="LiveId" clId="{08843589-2181-4919-A60D-9F36A3F1E59D}" dt="2021-06-15T17:58:00.929" v="3650" actId="21"/>
          <ac:picMkLst>
            <pc:docMk/>
            <pc:sldMk cId="1886836415" sldId="278"/>
            <ac:picMk id="6" creationId="{4CE5E541-AA5C-41D3-85E5-C8E210FDBAFF}"/>
          </ac:picMkLst>
        </pc:picChg>
        <pc:picChg chg="add mod">
          <ac:chgData name="Yekaterina Alenicheva" userId="5088e005f4ec48b3" providerId="LiveId" clId="{08843589-2181-4919-A60D-9F36A3F1E59D}" dt="2021-06-16T14:28:01.676" v="6522" actId="1076"/>
          <ac:picMkLst>
            <pc:docMk/>
            <pc:sldMk cId="1886836415" sldId="278"/>
            <ac:picMk id="8" creationId="{EA205C77-D490-4BB1-A0D1-AA6E773659E0}"/>
          </ac:picMkLst>
        </pc:picChg>
        <pc:picChg chg="add mod">
          <ac:chgData name="Yekaterina Alenicheva" userId="5088e005f4ec48b3" providerId="LiveId" clId="{08843589-2181-4919-A60D-9F36A3F1E59D}" dt="2021-06-15T19:09:51.398" v="4218" actId="1076"/>
          <ac:picMkLst>
            <pc:docMk/>
            <pc:sldMk cId="1886836415" sldId="278"/>
            <ac:picMk id="10" creationId="{6DE912CF-1D9C-4340-A5E1-634675C32750}"/>
          </ac:picMkLst>
        </pc:picChg>
      </pc:sldChg>
      <pc:sldChg chg="new del">
        <pc:chgData name="Yekaterina Alenicheva" userId="5088e005f4ec48b3" providerId="LiveId" clId="{08843589-2181-4919-A60D-9F36A3F1E59D}" dt="2021-06-15T17:57:20.514" v="3643" actId="2696"/>
        <pc:sldMkLst>
          <pc:docMk/>
          <pc:sldMk cId="2259952951" sldId="278"/>
        </pc:sldMkLst>
      </pc:sldChg>
      <pc:sldChg chg="new del">
        <pc:chgData name="Yekaterina Alenicheva" userId="5088e005f4ec48b3" providerId="LiveId" clId="{08843589-2181-4919-A60D-9F36A3F1E59D}" dt="2021-06-15T17:57:44.679" v="3647" actId="2696"/>
        <pc:sldMkLst>
          <pc:docMk/>
          <pc:sldMk cId="3215371970" sldId="278"/>
        </pc:sldMkLst>
      </pc:sldChg>
      <pc:sldChg chg="add del">
        <pc:chgData name="Yekaterina Alenicheva" userId="5088e005f4ec48b3" providerId="LiveId" clId="{08843589-2181-4919-A60D-9F36A3F1E59D}" dt="2021-06-15T17:57:34.013" v="3645" actId="2696"/>
        <pc:sldMkLst>
          <pc:docMk/>
          <pc:sldMk cId="4022656323" sldId="278"/>
        </pc:sldMkLst>
      </pc:sldChg>
      <pc:sldChg chg="add del">
        <pc:chgData name="Yekaterina Alenicheva" userId="5088e005f4ec48b3" providerId="LiveId" clId="{08843589-2181-4919-A60D-9F36A3F1E59D}" dt="2021-06-15T17:57:12.963" v="3642" actId="2696"/>
        <pc:sldMkLst>
          <pc:docMk/>
          <pc:sldMk cId="2208415853" sldId="279"/>
        </pc:sldMkLst>
      </pc:sldChg>
      <pc:sldChg chg="addSp delSp modSp add mod">
        <pc:chgData name="Yekaterina Alenicheva" userId="5088e005f4ec48b3" providerId="LiveId" clId="{08843589-2181-4919-A60D-9F36A3F1E59D}" dt="2021-06-16T14:28:54.365" v="6528" actId="14100"/>
        <pc:sldMkLst>
          <pc:docMk/>
          <pc:sldMk cId="3410760316" sldId="279"/>
        </pc:sldMkLst>
        <pc:spChg chg="mod">
          <ac:chgData name="Yekaterina Alenicheva" userId="5088e005f4ec48b3" providerId="LiveId" clId="{08843589-2181-4919-A60D-9F36A3F1E59D}" dt="2021-06-15T19:15:23.995" v="4334" actId="20577"/>
          <ac:spMkLst>
            <pc:docMk/>
            <pc:sldMk cId="3410760316" sldId="279"/>
            <ac:spMk id="1131" creationId="{00000000-0000-0000-0000-000000000000}"/>
          </ac:spMkLst>
        </pc:spChg>
        <pc:spChg chg="mod">
          <ac:chgData name="Yekaterina Alenicheva" userId="5088e005f4ec48b3" providerId="LiveId" clId="{08843589-2181-4919-A60D-9F36A3F1E59D}" dt="2021-06-15T19:21:42.026" v="4802" actId="1076"/>
          <ac:spMkLst>
            <pc:docMk/>
            <pc:sldMk cId="3410760316" sldId="279"/>
            <ac:spMk id="1134" creationId="{00000000-0000-0000-0000-000000000000}"/>
          </ac:spMkLst>
        </pc:spChg>
        <pc:spChg chg="mod">
          <ac:chgData name="Yekaterina Alenicheva" userId="5088e005f4ec48b3" providerId="LiveId" clId="{08843589-2181-4919-A60D-9F36A3F1E59D}" dt="2021-06-15T19:21:56.821" v="4806" actId="14100"/>
          <ac:spMkLst>
            <pc:docMk/>
            <pc:sldMk cId="3410760316" sldId="279"/>
            <ac:spMk id="1141" creationId="{00000000-0000-0000-0000-000000000000}"/>
          </ac:spMkLst>
        </pc:spChg>
        <pc:spChg chg="mod">
          <ac:chgData name="Yekaterina Alenicheva" userId="5088e005f4ec48b3" providerId="LiveId" clId="{08843589-2181-4919-A60D-9F36A3F1E59D}" dt="2021-06-15T19:23:26.514" v="4814" actId="1076"/>
          <ac:spMkLst>
            <pc:docMk/>
            <pc:sldMk cId="3410760316" sldId="279"/>
            <ac:spMk id="1142" creationId="{00000000-0000-0000-0000-000000000000}"/>
          </ac:spMkLst>
        </pc:spChg>
        <pc:spChg chg="del">
          <ac:chgData name="Yekaterina Alenicheva" userId="5088e005f4ec48b3" providerId="LiveId" clId="{08843589-2181-4919-A60D-9F36A3F1E59D}" dt="2021-06-15T19:22:53.152" v="4811" actId="21"/>
          <ac:spMkLst>
            <pc:docMk/>
            <pc:sldMk cId="3410760316" sldId="279"/>
            <ac:spMk id="1146" creationId="{00000000-0000-0000-0000-000000000000}"/>
          </ac:spMkLst>
        </pc:spChg>
        <pc:spChg chg="del">
          <ac:chgData name="Yekaterina Alenicheva" userId="5088e005f4ec48b3" providerId="LiveId" clId="{08843589-2181-4919-A60D-9F36A3F1E59D}" dt="2021-06-15T19:22:49.345" v="4810" actId="21"/>
          <ac:spMkLst>
            <pc:docMk/>
            <pc:sldMk cId="3410760316" sldId="279"/>
            <ac:spMk id="1147" creationId="{00000000-0000-0000-0000-000000000000}"/>
          </ac:spMkLst>
        </pc:spChg>
        <pc:picChg chg="add mod">
          <ac:chgData name="Yekaterina Alenicheva" userId="5088e005f4ec48b3" providerId="LiveId" clId="{08843589-2181-4919-A60D-9F36A3F1E59D}" dt="2021-06-16T14:28:54.365" v="6528" actId="14100"/>
          <ac:picMkLst>
            <pc:docMk/>
            <pc:sldMk cId="3410760316" sldId="279"/>
            <ac:picMk id="3" creationId="{42CAF376-473D-4214-B485-A0E1BB35B95B}"/>
          </ac:picMkLst>
        </pc:picChg>
        <pc:picChg chg="del">
          <ac:chgData name="Yekaterina Alenicheva" userId="5088e005f4ec48b3" providerId="LiveId" clId="{08843589-2181-4919-A60D-9F36A3F1E59D}" dt="2021-06-15T19:05:25.457" v="4068" actId="21"/>
          <ac:picMkLst>
            <pc:docMk/>
            <pc:sldMk cId="3410760316" sldId="279"/>
            <ac:picMk id="4" creationId="{53A3AF97-AD1C-4541-84D3-18D2700A5754}"/>
          </ac:picMkLst>
        </pc:picChg>
        <pc:picChg chg="add mod">
          <ac:chgData name="Yekaterina Alenicheva" userId="5088e005f4ec48b3" providerId="LiveId" clId="{08843589-2181-4919-A60D-9F36A3F1E59D}" dt="2021-06-16T14:28:35.819" v="6525" actId="1076"/>
          <ac:picMkLst>
            <pc:docMk/>
            <pc:sldMk cId="3410760316" sldId="279"/>
            <ac:picMk id="6" creationId="{FAC21888-5497-4AD6-8F5C-6A7444D3A526}"/>
          </ac:picMkLst>
        </pc:picChg>
        <pc:picChg chg="del">
          <ac:chgData name="Yekaterina Alenicheva" userId="5088e005f4ec48b3" providerId="LiveId" clId="{08843589-2181-4919-A60D-9F36A3F1E59D}" dt="2021-06-15T19:05:27.562" v="4069" actId="21"/>
          <ac:picMkLst>
            <pc:docMk/>
            <pc:sldMk cId="3410760316" sldId="279"/>
            <ac:picMk id="8" creationId="{EA205C77-D490-4BB1-A0D1-AA6E773659E0}"/>
          </ac:picMkLst>
        </pc:picChg>
        <pc:picChg chg="add mod">
          <ac:chgData name="Yekaterina Alenicheva" userId="5088e005f4ec48b3" providerId="LiveId" clId="{08843589-2181-4919-A60D-9F36A3F1E59D}" dt="2021-06-16T14:28:40.489" v="6526" actId="1076"/>
          <ac:picMkLst>
            <pc:docMk/>
            <pc:sldMk cId="3410760316" sldId="279"/>
            <ac:picMk id="9" creationId="{A6F1A3AE-8C10-4EAC-8C28-BDF0B3AF03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9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39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2667000" y="3714750"/>
            <a:ext cx="5292600" cy="14287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600" dirty="0">
                <a:latin typeface="+mj-lt"/>
              </a:rPr>
              <a:t>Report Prepared by </a:t>
            </a:r>
            <a:r>
              <a:rPr lang="en-US" sz="1400" dirty="0">
                <a:latin typeface="+mj-lt"/>
              </a:rPr>
              <a:t>Yekaterina</a:t>
            </a:r>
            <a:r>
              <a:rPr lang="en-US" sz="1600" dirty="0">
                <a:latin typeface="+mj-lt"/>
              </a:rPr>
              <a:t> Alenicheva </a:t>
            </a:r>
            <a:endParaRPr sz="1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Exploitation:Brute Force Password </a:t>
            </a:r>
            <a:endParaRPr dirty="0"/>
          </a:p>
        </p:txBody>
      </p:sp>
      <p:sp>
        <p:nvSpPr>
          <p:cNvPr id="1133" name="Google Shape;1133;p63"/>
          <p:cNvSpPr/>
          <p:nvPr/>
        </p:nvSpPr>
        <p:spPr>
          <a:xfrm flipH="1">
            <a:off x="724275" y="1480575"/>
            <a:ext cx="2428500" cy="2605272"/>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2547593"/>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To Brute Force Ashton’s password we access the wordlist directory rockyou.txt and used tool Hydra to crack the password. </a:t>
            </a:r>
          </a:p>
          <a:p>
            <a:pPr marL="0" lvl="0" indent="0" algn="l" rtl="0">
              <a:lnSpc>
                <a:spcPct val="115000"/>
              </a:lnSpc>
              <a:spcBef>
                <a:spcPts val="0"/>
              </a:spcBef>
              <a:spcAft>
                <a:spcPts val="0"/>
              </a:spcAft>
              <a:buNone/>
            </a:pPr>
            <a:r>
              <a:rPr lang="en-US" sz="1200" dirty="0">
                <a:latin typeface="Roboto"/>
                <a:ea typeface="Roboto"/>
                <a:cs typeface="Roboto"/>
                <a:sym typeface="Roboto"/>
              </a:rPr>
              <a:t>Command: hydra –l </a:t>
            </a:r>
            <a:r>
              <a:rPr lang="en-US" sz="1200" dirty="0" err="1">
                <a:latin typeface="Roboto"/>
                <a:ea typeface="Roboto"/>
                <a:cs typeface="Roboto"/>
                <a:sym typeface="Roboto"/>
              </a:rPr>
              <a:t>ashton</a:t>
            </a:r>
            <a:r>
              <a:rPr lang="en-US" sz="1200" dirty="0">
                <a:latin typeface="Roboto"/>
                <a:ea typeface="Roboto"/>
                <a:cs typeface="Roboto"/>
                <a:sym typeface="Roboto"/>
              </a:rPr>
              <a:t> –P rockyou.txt.gz –s 80 –f –</a:t>
            </a:r>
            <a:r>
              <a:rPr lang="en-US" sz="1200" dirty="0" err="1">
                <a:latin typeface="Roboto"/>
                <a:ea typeface="Roboto"/>
                <a:cs typeface="Roboto"/>
                <a:sym typeface="Roboto"/>
              </a:rPr>
              <a:t>vV</a:t>
            </a:r>
            <a:r>
              <a:rPr lang="en-US" sz="1200" dirty="0">
                <a:latin typeface="Roboto"/>
                <a:ea typeface="Roboto"/>
                <a:cs typeface="Roboto"/>
                <a:sym typeface="Roboto"/>
              </a:rPr>
              <a:t> 192.168.1.105 http-get /</a:t>
            </a:r>
            <a:r>
              <a:rPr lang="en-US" sz="1200" dirty="0" err="1">
                <a:latin typeface="Roboto"/>
                <a:ea typeface="Roboto"/>
                <a:cs typeface="Roboto"/>
                <a:sym typeface="Roboto"/>
              </a:rPr>
              <a:t>company_folders</a:t>
            </a:r>
            <a:r>
              <a:rPr lang="en-US" sz="1200" dirty="0">
                <a:latin typeface="Roboto"/>
                <a:ea typeface="Roboto"/>
                <a:cs typeface="Roboto"/>
                <a:sym typeface="Roboto"/>
              </a:rPr>
              <a:t>/</a:t>
            </a:r>
            <a:r>
              <a:rPr lang="en-US" sz="1200" dirty="0" err="1">
                <a:latin typeface="Roboto"/>
                <a:ea typeface="Roboto"/>
                <a:cs typeface="Roboto"/>
                <a:sym typeface="Roboto"/>
              </a:rPr>
              <a:t>secret_folder</a:t>
            </a:r>
            <a:r>
              <a:rPr lang="en-US" sz="1200" dirty="0">
                <a:latin typeface="Roboto"/>
                <a:ea typeface="Roboto"/>
                <a:cs typeface="Roboto"/>
                <a:sym typeface="Roboto"/>
              </a:rPr>
              <a:t> </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803451" y="1202331"/>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644972" y="1069032"/>
            <a:ext cx="2279578" cy="171039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US" sz="1200" dirty="0">
                <a:latin typeface="Roboto"/>
                <a:ea typeface="Roboto"/>
                <a:cs typeface="Roboto"/>
                <a:sym typeface="Roboto"/>
              </a:rPr>
              <a:t>The Brute Force was successful and revealed Ashton’s password: </a:t>
            </a:r>
            <a:r>
              <a:rPr lang="en-US" sz="1200" b="1" dirty="0" err="1">
                <a:latin typeface="Roboto"/>
                <a:ea typeface="Roboto"/>
                <a:cs typeface="Roboto"/>
                <a:sym typeface="Roboto"/>
              </a:rPr>
              <a:t>leopoldo</a:t>
            </a:r>
            <a:endParaRPr lang="en-US"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User access achieved. </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descr="Graphical user interface, text&#10;&#10;Description automatically generated">
            <a:extLst>
              <a:ext uri="{FF2B5EF4-FFF2-40B4-BE49-F238E27FC236}">
                <a16:creationId xmlns:a16="http://schemas.microsoft.com/office/drawing/2014/main" id="{E79CA39D-1B81-4C4E-8008-CB87E16A7942}"/>
              </a:ext>
            </a:extLst>
          </p:cNvPr>
          <p:cNvPicPr>
            <a:picLocks noChangeAspect="1"/>
          </p:cNvPicPr>
          <p:nvPr/>
        </p:nvPicPr>
        <p:blipFill>
          <a:blip r:embed="rId3"/>
          <a:stretch>
            <a:fillRect/>
          </a:stretch>
        </p:blipFill>
        <p:spPr>
          <a:xfrm>
            <a:off x="3226707" y="2502786"/>
            <a:ext cx="3191400" cy="1369705"/>
          </a:xfrm>
          <a:prstGeom prst="rect">
            <a:avLst/>
          </a:prstGeom>
        </p:spPr>
      </p:pic>
      <p:pic>
        <p:nvPicPr>
          <p:cNvPr id="5" name="Picture 4" descr="Text&#10;&#10;Description automatically generated">
            <a:extLst>
              <a:ext uri="{FF2B5EF4-FFF2-40B4-BE49-F238E27FC236}">
                <a16:creationId xmlns:a16="http://schemas.microsoft.com/office/drawing/2014/main" id="{B11629BC-2C2E-4D04-9E75-C3EA5730EAFA}"/>
              </a:ext>
            </a:extLst>
          </p:cNvPr>
          <p:cNvPicPr>
            <a:picLocks noChangeAspect="1"/>
          </p:cNvPicPr>
          <p:nvPr/>
        </p:nvPicPr>
        <p:blipFill>
          <a:blip r:embed="rId4"/>
          <a:stretch>
            <a:fillRect/>
          </a:stretch>
        </p:blipFill>
        <p:spPr>
          <a:xfrm>
            <a:off x="6401175" y="1382475"/>
            <a:ext cx="2527678" cy="3511428"/>
          </a:xfrm>
          <a:prstGeom prst="rect">
            <a:avLst/>
          </a:prstGeom>
        </p:spPr>
      </p:pic>
      <p:pic>
        <p:nvPicPr>
          <p:cNvPr id="6" name="Picture 5">
            <a:extLst>
              <a:ext uri="{FF2B5EF4-FFF2-40B4-BE49-F238E27FC236}">
                <a16:creationId xmlns:a16="http://schemas.microsoft.com/office/drawing/2014/main" id="{4CE5E541-AA5C-41D3-85E5-C8E210FDBAFF}"/>
              </a:ext>
            </a:extLst>
          </p:cNvPr>
          <p:cNvPicPr>
            <a:picLocks noChangeAspect="1"/>
          </p:cNvPicPr>
          <p:nvPr/>
        </p:nvPicPr>
        <p:blipFill>
          <a:blip r:embed="rId5"/>
          <a:stretch>
            <a:fillRect/>
          </a:stretch>
        </p:blipFill>
        <p:spPr>
          <a:xfrm>
            <a:off x="3226707" y="3640614"/>
            <a:ext cx="3191400" cy="1253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Hashed Password </a:t>
            </a:r>
            <a:endParaRPr dirty="0"/>
          </a:p>
        </p:txBody>
      </p:sp>
      <p:sp>
        <p:nvSpPr>
          <p:cNvPr id="1133" name="Google Shape;1133;p63"/>
          <p:cNvSpPr/>
          <p:nvPr/>
        </p:nvSpPr>
        <p:spPr>
          <a:xfrm flipH="1">
            <a:off x="41643" y="1480599"/>
            <a:ext cx="2428500" cy="173928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192520" y="1364503"/>
            <a:ext cx="2428501" cy="165194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 sz="1200" dirty="0">
                <a:latin typeface="Roboto"/>
                <a:ea typeface="Roboto"/>
                <a:cs typeface="Roboto"/>
                <a:sym typeface="Roboto"/>
              </a:rPr>
              <a:t>I used online md5 cracker crackstation.net to crack the hashed passowrd for ryan’s account in order to access the webdav.</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2568153" y="1523931"/>
            <a:ext cx="2308441" cy="131124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2837485" y="1190132"/>
            <a:ext cx="1924014" cy="173928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 sz="1200" b="1" dirty="0">
              <a:latin typeface="Roboto"/>
              <a:ea typeface="Roboto"/>
              <a:cs typeface="Roboto"/>
              <a:sym typeface="Roboto"/>
            </a:endParaRPr>
          </a:p>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The cracked password was </a:t>
            </a:r>
            <a:r>
              <a:rPr lang="en" sz="1200" b="1" dirty="0">
                <a:latin typeface="Roboto"/>
                <a:ea typeface="Roboto"/>
                <a:cs typeface="Roboto"/>
                <a:sym typeface="Roboto"/>
              </a:rPr>
              <a:t>linux4u</a:t>
            </a:r>
            <a:r>
              <a:rPr lang="en" sz="1200" dirty="0">
                <a:latin typeface="Roboto"/>
                <a:ea typeface="Roboto"/>
                <a:cs typeface="Roboto"/>
                <a:sym typeface="Roboto"/>
              </a:rPr>
              <a:t> which allow to access Ryan’s account and upload a shell script to attack. </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Table&#10;&#10;Description automatically generated with low confidence">
            <a:extLst>
              <a:ext uri="{FF2B5EF4-FFF2-40B4-BE49-F238E27FC236}">
                <a16:creationId xmlns:a16="http://schemas.microsoft.com/office/drawing/2014/main" id="{53A3AF97-AD1C-4541-84D3-18D2700A5754}"/>
              </a:ext>
            </a:extLst>
          </p:cNvPr>
          <p:cNvPicPr>
            <a:picLocks noChangeAspect="1"/>
          </p:cNvPicPr>
          <p:nvPr/>
        </p:nvPicPr>
        <p:blipFill>
          <a:blip r:embed="rId3"/>
          <a:stretch>
            <a:fillRect/>
          </a:stretch>
        </p:blipFill>
        <p:spPr>
          <a:xfrm>
            <a:off x="5278312" y="1421383"/>
            <a:ext cx="3509143" cy="167313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EA205C77-D490-4BB1-A0D1-AA6E773659E0}"/>
              </a:ext>
            </a:extLst>
          </p:cNvPr>
          <p:cNvPicPr>
            <a:picLocks noChangeAspect="1"/>
          </p:cNvPicPr>
          <p:nvPr/>
        </p:nvPicPr>
        <p:blipFill>
          <a:blip r:embed="rId4"/>
          <a:stretch>
            <a:fillRect/>
          </a:stretch>
        </p:blipFill>
        <p:spPr>
          <a:xfrm>
            <a:off x="3722374" y="2858929"/>
            <a:ext cx="3671735" cy="1980306"/>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6DE912CF-1D9C-4340-A5E1-634675C32750}"/>
              </a:ext>
            </a:extLst>
          </p:cNvPr>
          <p:cNvPicPr>
            <a:picLocks noChangeAspect="1"/>
          </p:cNvPicPr>
          <p:nvPr/>
        </p:nvPicPr>
        <p:blipFill>
          <a:blip r:embed="rId5"/>
          <a:stretch>
            <a:fillRect/>
          </a:stretch>
        </p:blipFill>
        <p:spPr>
          <a:xfrm>
            <a:off x="86826" y="2894387"/>
            <a:ext cx="3484671" cy="1944848"/>
          </a:xfrm>
          <a:prstGeom prst="rect">
            <a:avLst/>
          </a:prstGeom>
        </p:spPr>
      </p:pic>
    </p:spTree>
    <p:extLst>
      <p:ext uri="{BB962C8B-B14F-4D97-AF65-F5344CB8AC3E}">
        <p14:creationId xmlns:p14="http://schemas.microsoft.com/office/powerpoint/2010/main" val="188683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LFI Vulnerability</a:t>
            </a:r>
            <a:endParaRPr dirty="0"/>
          </a:p>
        </p:txBody>
      </p:sp>
      <p:sp>
        <p:nvSpPr>
          <p:cNvPr id="1133" name="Google Shape;1133;p63"/>
          <p:cNvSpPr/>
          <p:nvPr/>
        </p:nvSpPr>
        <p:spPr>
          <a:xfrm flipH="1">
            <a:off x="41643" y="1480599"/>
            <a:ext cx="2428500" cy="173928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202101" y="1562889"/>
            <a:ext cx="2428501" cy="1739231"/>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 sz="1200" dirty="0">
                <a:latin typeface="Roboto"/>
                <a:ea typeface="Roboto"/>
                <a:cs typeface="Roboto"/>
                <a:sym typeface="Roboto"/>
              </a:rPr>
              <a:t>I used msfvenom to customize php payload, msfconsole to exploit, and meterpreter to establish a shell session on victim machine. </a:t>
            </a: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2713186" y="1810169"/>
            <a:ext cx="2308441" cy="1491951"/>
          </a:xfrm>
          <a:prstGeom prst="round2DiagRect">
            <a:avLst>
              <a:gd name="adj1" fmla="val 16667"/>
              <a:gd name="adj2" fmla="val 9644"/>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2663809" y="1574241"/>
            <a:ext cx="2440402" cy="1963805"/>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Using </a:t>
            </a:r>
            <a:r>
              <a:rPr lang="en" sz="1200" b="1" dirty="0">
                <a:latin typeface="Roboto"/>
                <a:ea typeface="Roboto"/>
                <a:cs typeface="Roboto"/>
                <a:sym typeface="Roboto"/>
              </a:rPr>
              <a:t>multi/handler </a:t>
            </a:r>
            <a:r>
              <a:rPr lang="en-US" sz="1200" dirty="0">
                <a:latin typeface="Roboto"/>
                <a:ea typeface="Roboto"/>
                <a:cs typeface="Roboto"/>
                <a:sym typeface="Roboto"/>
              </a:rPr>
              <a:t>I</a:t>
            </a:r>
            <a:r>
              <a:rPr lang="en" sz="1200" dirty="0">
                <a:latin typeface="Roboto"/>
                <a:ea typeface="Roboto"/>
                <a:cs typeface="Roboto"/>
                <a:sym typeface="Roboto"/>
              </a:rPr>
              <a:t> was able to gain access to victim’s machine shell, upload php exploit to file system, and later obtain a secret file. </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42CAF376-473D-4214-B485-A0E1BB35B95B}"/>
              </a:ext>
            </a:extLst>
          </p:cNvPr>
          <p:cNvPicPr>
            <a:picLocks noChangeAspect="1"/>
          </p:cNvPicPr>
          <p:nvPr/>
        </p:nvPicPr>
        <p:blipFill>
          <a:blip r:embed="rId3"/>
          <a:stretch>
            <a:fillRect/>
          </a:stretch>
        </p:blipFill>
        <p:spPr>
          <a:xfrm>
            <a:off x="5153588" y="1421383"/>
            <a:ext cx="3599138" cy="3471630"/>
          </a:xfrm>
          <a:prstGeom prst="rect">
            <a:avLst/>
          </a:prstGeom>
        </p:spPr>
      </p:pic>
      <p:pic>
        <p:nvPicPr>
          <p:cNvPr id="6" name="Picture 5" descr="Text&#10;&#10;Description automatically generated">
            <a:extLst>
              <a:ext uri="{FF2B5EF4-FFF2-40B4-BE49-F238E27FC236}">
                <a16:creationId xmlns:a16="http://schemas.microsoft.com/office/drawing/2014/main" id="{FAC21888-5497-4AD6-8F5C-6A7444D3A526}"/>
              </a:ext>
            </a:extLst>
          </p:cNvPr>
          <p:cNvPicPr>
            <a:picLocks noChangeAspect="1"/>
          </p:cNvPicPr>
          <p:nvPr/>
        </p:nvPicPr>
        <p:blipFill>
          <a:blip r:embed="rId4"/>
          <a:stretch>
            <a:fillRect/>
          </a:stretch>
        </p:blipFill>
        <p:spPr>
          <a:xfrm>
            <a:off x="41643" y="3330680"/>
            <a:ext cx="4887807" cy="1562333"/>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A6F1A3AE-8C10-4EAC-8C28-BDF0B3AF032A}"/>
              </a:ext>
            </a:extLst>
          </p:cNvPr>
          <p:cNvPicPr>
            <a:picLocks noChangeAspect="1"/>
          </p:cNvPicPr>
          <p:nvPr/>
        </p:nvPicPr>
        <p:blipFill>
          <a:blip r:embed="rId5"/>
          <a:stretch>
            <a:fillRect/>
          </a:stretch>
        </p:blipFill>
        <p:spPr>
          <a:xfrm>
            <a:off x="2169090" y="3728157"/>
            <a:ext cx="2653083" cy="1145229"/>
          </a:xfrm>
          <a:prstGeom prst="rect">
            <a:avLst/>
          </a:prstGeom>
        </p:spPr>
      </p:pic>
    </p:spTree>
    <p:extLst>
      <p:ext uri="{BB962C8B-B14F-4D97-AF65-F5344CB8AC3E}">
        <p14:creationId xmlns:p14="http://schemas.microsoft.com/office/powerpoint/2010/main" val="34107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4"/>
            <a:ext cx="4114800" cy="1123643"/>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The port scan started on June 9, 2021, at 15:00 and continue until 21:00 </a:t>
            </a:r>
          </a:p>
          <a:p>
            <a:pPr marL="171450" lvl="0" indent="-171450" rtl="0">
              <a:spcBef>
                <a:spcPts val="600"/>
              </a:spcBef>
              <a:spcAft>
                <a:spcPts val="600"/>
              </a:spcAft>
              <a:buFont typeface="Arial" panose="020B0604020202020204" pitchFamily="34" charset="0"/>
              <a:buChar char="•"/>
            </a:pPr>
            <a:r>
              <a:rPr lang="en-US" sz="1200" dirty="0"/>
              <a:t>63,697 connections occurred at the peak; the source IP was 192.168.1.90</a:t>
            </a:r>
          </a:p>
        </p:txBody>
      </p:sp>
      <p:sp>
        <p:nvSpPr>
          <p:cNvPr id="1163" name="Google Shape;1163;p65"/>
          <p:cNvSpPr txBox="1">
            <a:spLocks noGrp="1"/>
          </p:cNvSpPr>
          <p:nvPr>
            <p:ph type="subTitle" idx="1"/>
          </p:nvPr>
        </p:nvSpPr>
        <p:spPr>
          <a:xfrm>
            <a:off x="3712025" y="675975"/>
            <a:ext cx="4911000" cy="533700"/>
          </a:xfrm>
          <a:prstGeom prst="rect">
            <a:avLst/>
          </a:prstGeom>
        </p:spPr>
        <p:txBody>
          <a:bodyPr spcFirstLastPara="1" wrap="square" lIns="457200" tIns="91425" rIns="457200" bIns="0" anchor="t" anchorCtr="0">
            <a:noAutofit/>
          </a:bodyPr>
          <a:lstStyle/>
          <a:p>
            <a:pPr marL="171450" marR="0" lvl="0" indent="-171450" algn="l" defTabSz="914400" rtl="0" eaLnBrk="1" fontAlgn="auto" latinLnBrk="0" hangingPunct="1">
              <a:lnSpc>
                <a:spcPct val="100000"/>
              </a:lnSpc>
              <a:spcBef>
                <a:spcPts val="60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Roboto"/>
                <a:ea typeface="Roboto"/>
                <a:sym typeface="Roboto"/>
              </a:rPr>
              <a:t>Increased peaks indicates port scanning attempts </a:t>
            </a:r>
          </a:p>
          <a:p>
            <a:pPr marL="171450" marR="0" lvl="0" indent="-171450" algn="l" defTabSz="914400" rtl="0" eaLnBrk="1" fontAlgn="auto" latinLnBrk="0" hangingPunct="1">
              <a:lnSpc>
                <a:spcPct val="100000"/>
              </a:lnSpc>
              <a:spcBef>
                <a:spcPts val="600"/>
              </a:spcBef>
              <a:spcAft>
                <a:spcPts val="600"/>
              </a:spcAft>
              <a:buClr>
                <a:srgbClr val="000000"/>
              </a:buClr>
              <a:buSzTx/>
              <a:buFont typeface="Arial" panose="020B0604020202020204" pitchFamily="34" charset="0"/>
              <a:buChar char="•"/>
              <a:tabLst/>
              <a:defRPr/>
            </a:pPr>
            <a:r>
              <a:rPr lang="en-US" sz="1200" dirty="0"/>
              <a:t>47,653 number of hits occurred between 15:00 and 18:00 </a:t>
            </a:r>
            <a:endParaRPr kumimoji="0" lang="en-US" sz="1200" b="0" i="0" u="none" strike="noStrike" kern="0" cap="none" spc="0" normalizeH="0" baseline="0" noProof="0" dirty="0">
              <a:ln>
                <a:noFill/>
              </a:ln>
              <a:solidFill>
                <a:srgbClr val="000000"/>
              </a:solidFill>
              <a:effectLst/>
              <a:uLnTx/>
              <a:uFillTx/>
              <a:latin typeface="Roboto"/>
              <a:ea typeface="Roboto"/>
              <a:sym typeface="Roboto"/>
            </a:endParaRPr>
          </a:p>
        </p:txBody>
      </p:sp>
      <p:pic>
        <p:nvPicPr>
          <p:cNvPr id="3" name="Picture 2" descr="A picture containing graphical user interface&#10;&#10;Description automatically generated">
            <a:extLst>
              <a:ext uri="{FF2B5EF4-FFF2-40B4-BE49-F238E27FC236}">
                <a16:creationId xmlns:a16="http://schemas.microsoft.com/office/drawing/2014/main" id="{F2A986F1-1DBF-476A-AC20-D489D82C9B70}"/>
              </a:ext>
            </a:extLst>
          </p:cNvPr>
          <p:cNvPicPr>
            <a:picLocks noChangeAspect="1"/>
          </p:cNvPicPr>
          <p:nvPr/>
        </p:nvPicPr>
        <p:blipFill>
          <a:blip r:embed="rId3"/>
          <a:stretch>
            <a:fillRect/>
          </a:stretch>
        </p:blipFill>
        <p:spPr>
          <a:xfrm>
            <a:off x="37018" y="2042809"/>
            <a:ext cx="4671848" cy="287384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EDCCA4BC-A86A-4824-9E6F-AD6B184A9529}"/>
              </a:ext>
            </a:extLst>
          </p:cNvPr>
          <p:cNvPicPr>
            <a:picLocks noChangeAspect="1"/>
          </p:cNvPicPr>
          <p:nvPr/>
        </p:nvPicPr>
        <p:blipFill>
          <a:blip r:embed="rId4"/>
          <a:stretch>
            <a:fillRect/>
          </a:stretch>
        </p:blipFill>
        <p:spPr>
          <a:xfrm>
            <a:off x="4708866" y="3025302"/>
            <a:ext cx="3997389" cy="1891345"/>
          </a:xfrm>
          <a:prstGeom prst="rect">
            <a:avLst/>
          </a:prstGeom>
        </p:spPr>
      </p:pic>
      <p:pic>
        <p:nvPicPr>
          <p:cNvPr id="7" name="Picture 6" descr="Chart, histogram&#10;&#10;Description automatically generated">
            <a:extLst>
              <a:ext uri="{FF2B5EF4-FFF2-40B4-BE49-F238E27FC236}">
                <a16:creationId xmlns:a16="http://schemas.microsoft.com/office/drawing/2014/main" id="{422A4A7C-EFDF-45B8-ABD8-6A895E32367F}"/>
              </a:ext>
            </a:extLst>
          </p:cNvPr>
          <p:cNvPicPr>
            <a:picLocks noChangeAspect="1"/>
          </p:cNvPicPr>
          <p:nvPr/>
        </p:nvPicPr>
        <p:blipFill>
          <a:blip r:embed="rId5"/>
          <a:stretch>
            <a:fillRect/>
          </a:stretch>
        </p:blipFill>
        <p:spPr>
          <a:xfrm>
            <a:off x="4708867" y="1516193"/>
            <a:ext cx="4114800" cy="15035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262646" y="675975"/>
            <a:ext cx="8599252" cy="1746210"/>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The request started on June 9,2021 at 15:00 </a:t>
            </a:r>
          </a:p>
          <a:p>
            <a:pPr marL="171450" lvl="0" indent="-171450" rtl="0">
              <a:spcBef>
                <a:spcPts val="600"/>
              </a:spcBef>
              <a:spcAft>
                <a:spcPts val="600"/>
              </a:spcAft>
              <a:buFont typeface="Arial" panose="020B0604020202020204" pitchFamily="34" charset="0"/>
              <a:buChar char="•"/>
            </a:pPr>
            <a:r>
              <a:rPr lang="en-US" sz="1200" dirty="0"/>
              <a:t>47,653 requests were made to access the </a:t>
            </a:r>
            <a:r>
              <a:rPr lang="en-US" sz="1200" b="1" dirty="0"/>
              <a:t>secret _folder </a:t>
            </a:r>
          </a:p>
          <a:p>
            <a:pPr marL="171450" lvl="0" indent="-171450" rtl="0">
              <a:spcBef>
                <a:spcPts val="600"/>
              </a:spcBef>
              <a:spcAft>
                <a:spcPts val="600"/>
              </a:spcAft>
              <a:buFont typeface="Arial" panose="020B0604020202020204" pitchFamily="34" charset="0"/>
              <a:buChar char="•"/>
            </a:pPr>
            <a:r>
              <a:rPr lang="en-US" sz="1200" dirty="0"/>
              <a:t>The </a:t>
            </a:r>
            <a:r>
              <a:rPr lang="en-US" sz="1200" b="1" dirty="0"/>
              <a:t>secret_folder </a:t>
            </a:r>
            <a:r>
              <a:rPr lang="en-US" sz="1200" dirty="0"/>
              <a:t>contained hash which I use to gain access to the system using Ryan’s credentials </a:t>
            </a:r>
          </a:p>
          <a:p>
            <a:pPr marL="171450" lvl="0" indent="-171450" rtl="0">
              <a:spcBef>
                <a:spcPts val="600"/>
              </a:spcBef>
              <a:spcAft>
                <a:spcPts val="600"/>
              </a:spcAft>
              <a:buFont typeface="Arial" panose="020B0604020202020204" pitchFamily="34" charset="0"/>
              <a:buChar char="•"/>
            </a:pPr>
            <a:r>
              <a:rPr lang="en-US" sz="1200" dirty="0"/>
              <a:t>The secret_folder also allowed to upload php payload  to exploit victim’s machine and later establish connection to execute further vulnerabilities </a:t>
            </a:r>
          </a:p>
        </p:txBody>
      </p:sp>
      <p:pic>
        <p:nvPicPr>
          <p:cNvPr id="3" name="Picture 2" descr="Graphical user interface, text, application, email&#10;&#10;Description automatically generated">
            <a:extLst>
              <a:ext uri="{FF2B5EF4-FFF2-40B4-BE49-F238E27FC236}">
                <a16:creationId xmlns:a16="http://schemas.microsoft.com/office/drawing/2014/main" id="{DF82C8AD-E377-40CF-924A-C20A5D48EDE6}"/>
              </a:ext>
            </a:extLst>
          </p:cNvPr>
          <p:cNvPicPr>
            <a:picLocks noChangeAspect="1"/>
          </p:cNvPicPr>
          <p:nvPr/>
        </p:nvPicPr>
        <p:blipFill>
          <a:blip r:embed="rId3"/>
          <a:stretch>
            <a:fillRect/>
          </a:stretch>
        </p:blipFill>
        <p:spPr>
          <a:xfrm>
            <a:off x="111768" y="2422185"/>
            <a:ext cx="4426086" cy="233463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87AB59D-B23E-402F-BFEE-8F889AA17794}"/>
              </a:ext>
            </a:extLst>
          </p:cNvPr>
          <p:cNvPicPr>
            <a:picLocks noChangeAspect="1"/>
          </p:cNvPicPr>
          <p:nvPr/>
        </p:nvPicPr>
        <p:blipFill>
          <a:blip r:embed="rId4"/>
          <a:stretch>
            <a:fillRect/>
          </a:stretch>
        </p:blipFill>
        <p:spPr>
          <a:xfrm>
            <a:off x="4688732" y="2422186"/>
            <a:ext cx="4250988" cy="241246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CF0E9E4-8573-4E64-9AE8-839D25CCE7D3}"/>
              </a:ext>
            </a:extLst>
          </p:cNvPr>
          <p:cNvPicPr>
            <a:picLocks noChangeAspect="1"/>
          </p:cNvPicPr>
          <p:nvPr/>
        </p:nvPicPr>
        <p:blipFill>
          <a:blip r:embed="rId5"/>
          <a:stretch>
            <a:fillRect/>
          </a:stretch>
        </p:blipFill>
        <p:spPr>
          <a:xfrm>
            <a:off x="111768" y="3671515"/>
            <a:ext cx="4392140" cy="12041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1" y="675975"/>
            <a:ext cx="8891081" cy="1298740"/>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47,653 requests were made in the brute force attack on June 9, 2021 </a:t>
            </a:r>
          </a:p>
          <a:p>
            <a:pPr marL="171450" lvl="0" indent="-171450" rtl="0">
              <a:spcBef>
                <a:spcPts val="600"/>
              </a:spcBef>
              <a:spcAft>
                <a:spcPts val="600"/>
              </a:spcAft>
              <a:buFont typeface="Arial" panose="020B0604020202020204" pitchFamily="34" charset="0"/>
              <a:buChar char="•"/>
            </a:pPr>
            <a:r>
              <a:rPr lang="en-US" sz="1200" dirty="0"/>
              <a:t>Out of 47,653 requests, only 8 were successful in the attempt to brute force password </a:t>
            </a:r>
            <a:endParaRPr sz="1200" dirty="0"/>
          </a:p>
        </p:txBody>
      </p:sp>
      <p:pic>
        <p:nvPicPr>
          <p:cNvPr id="5" name="Picture 4" descr="Graphical user interface, text, application&#10;&#10;Description automatically generated">
            <a:extLst>
              <a:ext uri="{FF2B5EF4-FFF2-40B4-BE49-F238E27FC236}">
                <a16:creationId xmlns:a16="http://schemas.microsoft.com/office/drawing/2014/main" id="{C4682269-A3DD-4C3D-8AF5-DDC5529CCB20}"/>
              </a:ext>
            </a:extLst>
          </p:cNvPr>
          <p:cNvPicPr>
            <a:picLocks noChangeAspect="1"/>
          </p:cNvPicPr>
          <p:nvPr/>
        </p:nvPicPr>
        <p:blipFill>
          <a:blip r:embed="rId3"/>
          <a:stretch>
            <a:fillRect/>
          </a:stretch>
        </p:blipFill>
        <p:spPr>
          <a:xfrm>
            <a:off x="0" y="2326990"/>
            <a:ext cx="4502633" cy="214053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7D705F-0597-4607-A619-BE4F618E6AC6}"/>
              </a:ext>
            </a:extLst>
          </p:cNvPr>
          <p:cNvPicPr>
            <a:picLocks noChangeAspect="1"/>
          </p:cNvPicPr>
          <p:nvPr/>
        </p:nvPicPr>
        <p:blipFill>
          <a:blip r:embed="rId4"/>
          <a:stretch>
            <a:fillRect/>
          </a:stretch>
        </p:blipFill>
        <p:spPr>
          <a:xfrm>
            <a:off x="4641369" y="2326990"/>
            <a:ext cx="4332364" cy="22576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128908"/>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22 requests were made to access the </a:t>
            </a:r>
            <a:r>
              <a:rPr lang="en-US" sz="1200" b="1" dirty="0"/>
              <a:t>/</a:t>
            </a:r>
            <a:r>
              <a:rPr lang="en-US" sz="1200" b="1" dirty="0" err="1"/>
              <a:t>webdav</a:t>
            </a:r>
            <a:r>
              <a:rPr lang="en-US" sz="1200" b="1" dirty="0"/>
              <a:t> </a:t>
            </a:r>
            <a:r>
              <a:rPr lang="en-US" sz="1200" dirty="0"/>
              <a:t>directory on the day of the attack </a:t>
            </a:r>
          </a:p>
          <a:p>
            <a:pPr marL="171450" lvl="0" indent="-171450" rtl="0">
              <a:spcBef>
                <a:spcPts val="600"/>
              </a:spcBef>
              <a:spcAft>
                <a:spcPts val="600"/>
              </a:spcAft>
              <a:buFont typeface="Arial" panose="020B0604020202020204" pitchFamily="34" charset="0"/>
              <a:buChar char="•"/>
            </a:pPr>
            <a:r>
              <a:rPr lang="en-US" sz="1200" dirty="0"/>
              <a:t>The requests were made for the </a:t>
            </a:r>
            <a:r>
              <a:rPr lang="en-US" sz="1200" b="1" dirty="0" err="1"/>
              <a:t>passwd.dav</a:t>
            </a:r>
            <a:r>
              <a:rPr lang="en-US" sz="1200" b="1" dirty="0"/>
              <a:t> </a:t>
            </a:r>
            <a:r>
              <a:rPr lang="en-US" sz="1200" dirty="0"/>
              <a:t>and </a:t>
            </a:r>
            <a:r>
              <a:rPr lang="en-US" sz="1200" b="1" dirty="0" err="1"/>
              <a:t>shell.php</a:t>
            </a:r>
            <a:r>
              <a:rPr lang="en-US" sz="1200" dirty="0"/>
              <a:t> by red team’s shell attack.</a:t>
            </a:r>
            <a:endParaRPr sz="1200" dirty="0"/>
          </a:p>
        </p:txBody>
      </p:sp>
      <p:pic>
        <p:nvPicPr>
          <p:cNvPr id="9" name="Picture 8" descr="Graphical user interface, website&#10;&#10;Description automatically generated">
            <a:extLst>
              <a:ext uri="{FF2B5EF4-FFF2-40B4-BE49-F238E27FC236}">
                <a16:creationId xmlns:a16="http://schemas.microsoft.com/office/drawing/2014/main" id="{528455B9-626B-488B-B88C-43EBEFA31258}"/>
              </a:ext>
            </a:extLst>
          </p:cNvPr>
          <p:cNvPicPr>
            <a:picLocks noChangeAspect="1"/>
          </p:cNvPicPr>
          <p:nvPr/>
        </p:nvPicPr>
        <p:blipFill>
          <a:blip r:embed="rId3"/>
          <a:stretch>
            <a:fillRect/>
          </a:stretch>
        </p:blipFill>
        <p:spPr>
          <a:xfrm>
            <a:off x="5356500" y="2005373"/>
            <a:ext cx="3556701" cy="277473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279666BB-C63B-4DCE-B4AB-E5E9C9933D6C}"/>
              </a:ext>
            </a:extLst>
          </p:cNvPr>
          <p:cNvPicPr>
            <a:picLocks noChangeAspect="1"/>
          </p:cNvPicPr>
          <p:nvPr/>
        </p:nvPicPr>
        <p:blipFill>
          <a:blip r:embed="rId4"/>
          <a:stretch>
            <a:fillRect/>
          </a:stretch>
        </p:blipFill>
        <p:spPr>
          <a:xfrm>
            <a:off x="230799" y="2005373"/>
            <a:ext cx="5003353" cy="2850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Set up the alarm in firewall where the default value of port scans per second for the same IP address during the threshold period is 10.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Proactive scanning to identify which ports are at risk</a:t>
            </a:r>
          </a:p>
          <a:p>
            <a:pPr marL="285750" lvl="0" indent="-285750" algn="l" rtl="0">
              <a:spcBef>
                <a:spcPts val="0"/>
              </a:spcBef>
              <a:spcAft>
                <a:spcPts val="0"/>
              </a:spcAft>
              <a:buFont typeface="Arial" panose="020B0604020202020204" pitchFamily="34" charset="0"/>
              <a:buChar char="•"/>
            </a:pPr>
            <a:r>
              <a:rPr lang="en-US" sz="1400" dirty="0"/>
              <a:t>Determine which ports needs to be open, and block everything else, configure firewall rules to allow an deny accordingly. </a:t>
            </a:r>
          </a:p>
          <a:p>
            <a:pPr marL="285750" lvl="0" indent="-285750" algn="l" rtl="0">
              <a:spcBef>
                <a:spcPts val="0"/>
              </a:spcBef>
              <a:spcAft>
                <a:spcPts val="0"/>
              </a:spcAft>
              <a:buFont typeface="Arial" panose="020B0604020202020204" pitchFamily="34" charset="0"/>
              <a:buChar char="•"/>
            </a:pPr>
            <a:r>
              <a:rPr lang="en-US" sz="1400" dirty="0"/>
              <a:t>Robust monitoring practice to detect anomalies.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Set the alert with the number of threshold of maximum 5 attempts per hour that would trigger the alert if the threshold is exceeded. Set high severity for the alert. </a:t>
            </a: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Set up root directory and Access Control List for access rights and privileges</a:t>
            </a:r>
          </a:p>
          <a:p>
            <a:pPr marL="285750" lvl="0" indent="-285750" algn="l" rtl="0">
              <a:spcBef>
                <a:spcPts val="0"/>
              </a:spcBef>
              <a:spcAft>
                <a:spcPts val="0"/>
              </a:spcAft>
              <a:buFont typeface="Arial" panose="020B0604020202020204" pitchFamily="34" charset="0"/>
              <a:buChar char="•"/>
            </a:pPr>
            <a:r>
              <a:rPr lang="en-US" sz="1400" dirty="0"/>
              <a:t>Limit user input and input validation </a:t>
            </a:r>
          </a:p>
          <a:p>
            <a:pPr marL="285750" lvl="0" indent="-285750" algn="l" rtl="0">
              <a:spcBef>
                <a:spcPts val="0"/>
              </a:spcBef>
              <a:spcAft>
                <a:spcPts val="0"/>
              </a:spcAft>
              <a:buFont typeface="Arial" panose="020B0604020202020204" pitchFamily="34" charset="0"/>
              <a:buChar char="•"/>
            </a:pPr>
            <a:r>
              <a:rPr lang="en-US" sz="1400" dirty="0"/>
              <a:t>Encryption of all files and folders that contains valuable data </a:t>
            </a:r>
          </a:p>
          <a:p>
            <a:pPr marL="285750" lvl="0" indent="-285750" algn="l" rtl="0">
              <a:spcBef>
                <a:spcPts val="0"/>
              </a:spcBef>
              <a:spcAft>
                <a:spcPts val="0"/>
              </a:spcAft>
              <a:buFont typeface="Arial" panose="020B0604020202020204" pitchFamily="34" charset="0"/>
              <a:buChar char="•"/>
            </a:pPr>
            <a:r>
              <a:rPr lang="en-US" sz="1400" dirty="0"/>
              <a:t>Regularly back up files and folders</a:t>
            </a:r>
          </a:p>
          <a:p>
            <a:pPr marL="285750" lvl="0" indent="-285750" algn="l" rtl="0">
              <a:spcBef>
                <a:spcPts val="0"/>
              </a:spcBef>
              <a:spcAft>
                <a:spcPts val="0"/>
              </a:spcAft>
              <a:buFont typeface="Arial" panose="020B0604020202020204" pitchFamily="34" charset="0"/>
              <a:buChar char="•"/>
            </a:pPr>
            <a:r>
              <a:rPr lang="en-US" sz="1400" dirty="0"/>
              <a:t>Possibly remove the directory from the server </a:t>
            </a: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Set the alert that will trigger HTTP 401 Unauthorized error. The maximum threshold is 10 error in a minute.  </a:t>
            </a:r>
          </a:p>
          <a:p>
            <a:pPr marL="0" lvl="0" indent="0" algn="l" rtl="0">
              <a:spcBef>
                <a:spcPts val="0"/>
              </a:spcBef>
              <a:spcAft>
                <a:spcPts val="0"/>
              </a:spcAft>
              <a:buNone/>
            </a:pPr>
            <a:endParaRPr lang="en-US" sz="1400" dirty="0"/>
          </a:p>
          <a:p>
            <a:pPr marL="285750" lvl="0" indent="-285750" algn="l" rtl="0">
              <a:spcBef>
                <a:spcPts val="0"/>
              </a:spcBef>
              <a:spcAft>
                <a:spcPts val="0"/>
              </a:spcAft>
              <a:buFont typeface="Arial" panose="020B0604020202020204" pitchFamily="34" charset="0"/>
              <a:buChar char="•"/>
            </a:pPr>
            <a:r>
              <a:rPr lang="en-US" sz="1400" dirty="0"/>
              <a:t>Set the severity level to default value High </a:t>
            </a:r>
          </a:p>
          <a:p>
            <a:pPr marL="0" lvl="0" indent="0" algn="l" rtl="0">
              <a:spcBef>
                <a:spcPts val="0"/>
              </a:spcBef>
              <a:spcAft>
                <a:spcPts val="0"/>
              </a:spcAft>
              <a:buNone/>
            </a:pPr>
            <a:endParaRPr lang="en-US" sz="1400" dirty="0"/>
          </a:p>
          <a:p>
            <a:pPr marL="285750" lvl="0" indent="-285750" algn="l" rtl="0">
              <a:spcBef>
                <a:spcPts val="0"/>
              </a:spcBef>
              <a:spcAft>
                <a:spcPts val="0"/>
              </a:spcAft>
              <a:buFont typeface="Arial" panose="020B0604020202020204" pitchFamily="34" charset="0"/>
              <a:buChar char="•"/>
            </a:pPr>
            <a:r>
              <a:rPr lang="en-US" sz="1400" dirty="0"/>
              <a:t>Set the alert that will trigger Hydra name in the user_agent.original value. </a:t>
            </a:r>
          </a:p>
          <a:p>
            <a:pPr marL="0" lvl="0" indent="0" algn="l" rtl="0">
              <a:spcBef>
                <a:spcPts val="0"/>
              </a:spcBef>
              <a:spcAft>
                <a:spcPts val="0"/>
              </a:spcAft>
              <a:buNone/>
            </a:pPr>
            <a:r>
              <a:rPr lang="en-US" sz="1400" dirty="0"/>
              <a:t> </a:t>
            </a: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Configure Brute-force protection </a:t>
            </a:r>
          </a:p>
          <a:p>
            <a:pPr marL="285750" lvl="0" indent="-285750" algn="l" rtl="0">
              <a:spcBef>
                <a:spcPts val="0"/>
              </a:spcBef>
              <a:spcAft>
                <a:spcPts val="0"/>
              </a:spcAft>
              <a:buFont typeface="Arial" panose="020B0604020202020204" pitchFamily="34" charset="0"/>
              <a:buChar char="•"/>
            </a:pPr>
            <a:r>
              <a:rPr lang="en-US" sz="1400" dirty="0"/>
              <a:t>Block Brute force logins by blocking attacking IP addresses. </a:t>
            </a:r>
          </a:p>
          <a:p>
            <a:pPr marL="285750" lvl="0" indent="-285750" algn="l" rtl="0">
              <a:spcBef>
                <a:spcPts val="0"/>
              </a:spcBef>
              <a:spcAft>
                <a:spcPts val="0"/>
              </a:spcAft>
              <a:buFont typeface="Arial" panose="020B0604020202020204" pitchFamily="34" charset="0"/>
              <a:buChar char="•"/>
            </a:pPr>
            <a:r>
              <a:rPr lang="en-US" sz="1400" dirty="0"/>
              <a:t>Enable Account Lockout. </a:t>
            </a:r>
          </a:p>
          <a:p>
            <a:pPr marL="285750" lvl="0" indent="-285750" algn="l" rtl="0">
              <a:spcBef>
                <a:spcPts val="0"/>
              </a:spcBef>
              <a:spcAft>
                <a:spcPts val="0"/>
              </a:spcAft>
              <a:buFont typeface="Arial" panose="020B0604020202020204" pitchFamily="34" charset="0"/>
              <a:buChar char="•"/>
            </a:pPr>
            <a:r>
              <a:rPr lang="en-US" sz="1400" dirty="0"/>
              <a:t>Enable 2FA, configure common login IP addresses and SSH IP address whitelist.</a:t>
            </a:r>
          </a:p>
          <a:p>
            <a:pPr marL="285750" lvl="0" indent="-285750" algn="l" rtl="0">
              <a:spcBef>
                <a:spcPts val="0"/>
              </a:spcBef>
              <a:spcAft>
                <a:spcPts val="0"/>
              </a:spcAft>
              <a:buFont typeface="Arial" panose="020B0604020202020204" pitchFamily="34" charset="0"/>
              <a:buChar char="•"/>
            </a:pPr>
            <a:r>
              <a:rPr lang="en-US" sz="1400" dirty="0"/>
              <a:t>Change SSH port and define users that can log in in the </a:t>
            </a:r>
            <a:r>
              <a:rPr lang="en-US" sz="1400" dirty="0" err="1"/>
              <a:t>ssh</a:t>
            </a:r>
            <a:r>
              <a:rPr lang="en-US" sz="1400" dirty="0"/>
              <a:t> service</a:t>
            </a:r>
          </a:p>
          <a:p>
            <a:pPr marL="285750" lvl="0" indent="-285750" algn="l" rtl="0">
              <a:spcBef>
                <a:spcPts val="0"/>
              </a:spcBef>
              <a:spcAft>
                <a:spcPts val="0"/>
              </a:spcAft>
              <a:buFont typeface="Arial" panose="020B0604020202020204" pitchFamily="34" charset="0"/>
              <a:buChar char="•"/>
            </a:pPr>
            <a:r>
              <a:rPr lang="en-US" sz="1400" dirty="0"/>
              <a:t>Limit access using iptables rules </a:t>
            </a:r>
          </a:p>
          <a:p>
            <a:pPr marL="285750" lvl="0" indent="-285750" algn="l" rtl="0">
              <a:spcBef>
                <a:spcPts val="0"/>
              </a:spcBef>
              <a:spcAft>
                <a:spcPts val="0"/>
              </a:spcAft>
              <a:buFont typeface="Arial" panose="020B0604020202020204" pitchFamily="34" charset="0"/>
              <a:buChar char="•"/>
            </a:pPr>
            <a:r>
              <a:rPr lang="en-US" sz="1400" dirty="0"/>
              <a:t>Port knocking </a:t>
            </a:r>
          </a:p>
          <a:p>
            <a:pPr marL="285750" lvl="0" indent="-285750" algn="l" rtl="0">
              <a:spcBef>
                <a:spcPts val="0"/>
              </a:spcBef>
              <a:spcAft>
                <a:spcPts val="0"/>
              </a:spcAft>
              <a:buFont typeface="Arial" panose="020B0604020202020204" pitchFamily="34" charset="0"/>
              <a:buChar char="•"/>
            </a:pPr>
            <a:endParaRPr lang="en-US" sz="1400" dirty="0"/>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Set whitelist on trusted IP addresses only</a:t>
            </a:r>
          </a:p>
          <a:p>
            <a:pPr marL="285750" lvl="0" indent="-285750" algn="l" rtl="0">
              <a:spcBef>
                <a:spcPts val="0"/>
              </a:spcBef>
              <a:spcAft>
                <a:spcPts val="0"/>
              </a:spcAft>
              <a:buFont typeface="Arial" panose="020B0604020202020204" pitchFamily="34" charset="0"/>
              <a:buChar char="•"/>
            </a:pPr>
            <a:r>
              <a:rPr lang="en-US" sz="1400" dirty="0"/>
              <a:t>Activate alert that will trigger IP addresses outside of the trusted ones</a:t>
            </a:r>
          </a:p>
          <a:p>
            <a:pPr marL="285750" lvl="0" indent="-285750" algn="l" rtl="0">
              <a:spcBef>
                <a:spcPts val="0"/>
              </a:spcBef>
              <a:spcAft>
                <a:spcPts val="0"/>
              </a:spcAft>
              <a:buFont typeface="Arial" panose="020B0604020202020204" pitchFamily="34" charset="0"/>
              <a:buChar char="•"/>
            </a:pPr>
            <a:r>
              <a:rPr lang="en-US" sz="1400" dirty="0"/>
              <a:t>Set the alert with threshold maximum of 5 </a:t>
            </a:r>
            <a:r>
              <a:rPr lang="en-US" sz="1400" b="1" dirty="0"/>
              <a:t>HTTP put </a:t>
            </a:r>
            <a:r>
              <a:rPr lang="en-US" sz="1400" dirty="0"/>
              <a:t>requests are made. </a:t>
            </a:r>
          </a:p>
          <a:p>
            <a:pPr marL="285750" lvl="0" indent="-285750" algn="l" rtl="0">
              <a:spcBef>
                <a:spcPts val="0"/>
              </a:spcBef>
              <a:spcAft>
                <a:spcPts val="0"/>
              </a:spcAft>
              <a:buFont typeface="Arial" panose="020B0604020202020204" pitchFamily="34" charset="0"/>
              <a:buChar char="•"/>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Set the firewall rule that will control access to directory and assign permissions </a:t>
            </a:r>
          </a:p>
          <a:p>
            <a:pPr marL="285750" lvl="0" indent="-285750" algn="l" rtl="0">
              <a:spcBef>
                <a:spcPts val="0"/>
              </a:spcBef>
              <a:spcAft>
                <a:spcPts val="0"/>
              </a:spcAft>
              <a:buFont typeface="Arial" panose="020B0604020202020204" pitchFamily="34" charset="0"/>
              <a:buChar char="•"/>
            </a:pPr>
            <a:r>
              <a:rPr lang="en-US" sz="1400" dirty="0"/>
              <a:t>Encrypt all communication with SSL and allow only http or https traffic.  </a:t>
            </a:r>
          </a:p>
          <a:p>
            <a:pPr marL="285750" lvl="0" indent="-285750" algn="l" rtl="0">
              <a:spcBef>
                <a:spcPts val="0"/>
              </a:spcBef>
              <a:spcAft>
                <a:spcPts val="0"/>
              </a:spcAft>
              <a:buFont typeface="Arial" panose="020B0604020202020204" pitchFamily="34" charset="0"/>
              <a:buChar char="•"/>
            </a:pPr>
            <a:r>
              <a:rPr lang="en-US" sz="1400" dirty="0"/>
              <a:t>Use strong password policy which require update passwords on regular basis </a:t>
            </a:r>
          </a:p>
          <a:p>
            <a:pPr marL="285750" lvl="0" indent="-285750" algn="l" rtl="0">
              <a:spcBef>
                <a:spcPts val="0"/>
              </a:spcBef>
              <a:spcAft>
                <a:spcPts val="0"/>
              </a:spcAft>
              <a:buFont typeface="Arial" panose="020B0604020202020204" pitchFamily="34" charset="0"/>
              <a:buChar char="•"/>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Set the alert that will trigger when any traffic will attempt to access port 4444. The threshold for the alert is 1. </a:t>
            </a:r>
          </a:p>
          <a:p>
            <a:pPr lvl="0" algn="l" rtl="0">
              <a:spcBef>
                <a:spcPts val="0"/>
              </a:spcBef>
              <a:spcAft>
                <a:spcPts val="0"/>
              </a:spcAft>
              <a:buClr>
                <a:schemeClr val="dk1"/>
              </a:buClr>
              <a:buSzPts val="1100"/>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r>
              <a:rPr lang="en-US" sz="1400" dirty="0"/>
              <a:t>Set the alert for any attempt to upload files to WebDAV folder, particularly php files. </a:t>
            </a:r>
          </a:p>
          <a:p>
            <a:pPr marL="285750" lvl="0" indent="-285750" algn="l" rtl="0">
              <a:spcBef>
                <a:spcPts val="0"/>
              </a:spcBef>
              <a:spcAft>
                <a:spcPts val="0"/>
              </a:spcAft>
              <a:buClr>
                <a:schemeClr val="dk1"/>
              </a:buClr>
              <a:buSzPts val="1100"/>
              <a:buFont typeface="Arial" panose="020B0604020202020204" pitchFamily="34" charset="0"/>
              <a:buChar char="•"/>
            </a:pPr>
            <a:endParaRPr lang="en-US" sz="1400" dirty="0"/>
          </a:p>
          <a:p>
            <a:pPr marL="285750" lvl="0" indent="-285750" algn="l" rtl="0">
              <a:spcBef>
                <a:spcPts val="0"/>
              </a:spcBef>
              <a:spcAft>
                <a:spcPts val="0"/>
              </a:spcAft>
              <a:buClr>
                <a:schemeClr val="dk1"/>
              </a:buClr>
              <a:buSzPts val="1100"/>
              <a:buFont typeface="Arial" panose="020B0604020202020204" pitchFamily="34" charset="0"/>
              <a:buChar char="•"/>
            </a:pPr>
            <a:endParaRPr lang="en-US" sz="1400" dirty="0"/>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US" sz="1400" dirty="0"/>
              <a:t>Require authentication to upload files</a:t>
            </a:r>
          </a:p>
          <a:p>
            <a:pPr marL="285750" lvl="0" indent="-285750" algn="l" rtl="0">
              <a:spcBef>
                <a:spcPts val="0"/>
              </a:spcBef>
              <a:spcAft>
                <a:spcPts val="0"/>
              </a:spcAft>
              <a:buFont typeface="Arial" panose="020B0604020202020204" pitchFamily="34" charset="0"/>
              <a:buChar char="•"/>
            </a:pPr>
            <a:r>
              <a:rPr lang="en-US" sz="1400" dirty="0"/>
              <a:t>Store uploaded files in a location not accessible from the web</a:t>
            </a:r>
          </a:p>
          <a:p>
            <a:pPr marL="285750" lvl="0" indent="-285750" algn="l" rtl="0">
              <a:spcBef>
                <a:spcPts val="0"/>
              </a:spcBef>
              <a:spcAft>
                <a:spcPts val="0"/>
              </a:spcAft>
              <a:buFont typeface="Arial" panose="020B0604020202020204" pitchFamily="34" charset="0"/>
              <a:buChar char="•"/>
            </a:pPr>
            <a:r>
              <a:rPr lang="en-US" sz="1400" dirty="0"/>
              <a:t>Use a file type detector to define valid files</a:t>
            </a:r>
          </a:p>
          <a:p>
            <a:pPr marL="285750" lvl="0" indent="-285750" algn="l" rtl="0">
              <a:spcBef>
                <a:spcPts val="0"/>
              </a:spcBef>
              <a:spcAft>
                <a:spcPts val="0"/>
              </a:spcAft>
              <a:buFont typeface="Arial" panose="020B0604020202020204" pitchFamily="34" charset="0"/>
              <a:buChar char="•"/>
            </a:pPr>
            <a:r>
              <a:rPr lang="en-US" sz="1400" dirty="0"/>
              <a:t>The file names and extensions of uploaded files must be change</a:t>
            </a:r>
          </a:p>
          <a:p>
            <a:pPr marL="285750" lvl="0" indent="-285750" algn="l" rtl="0">
              <a:spcBef>
                <a:spcPts val="0"/>
              </a:spcBef>
              <a:spcAft>
                <a:spcPts val="0"/>
              </a:spcAft>
              <a:buFont typeface="Arial" panose="020B0604020202020204" pitchFamily="34" charset="0"/>
              <a:buChar char="•"/>
            </a:pPr>
            <a:r>
              <a:rPr lang="en-US" sz="1400" dirty="0"/>
              <a:t> Removing extensions minimize the risk to upload the files </a:t>
            </a:r>
          </a:p>
          <a:p>
            <a:pPr marL="285750" lvl="0" indent="-285750" algn="l" rtl="0">
              <a:spcBef>
                <a:spcPts val="0"/>
              </a:spcBef>
              <a:spcAft>
                <a:spcPts val="0"/>
              </a:spcAft>
              <a:buFont typeface="Arial" panose="020B0604020202020204" pitchFamily="34" charset="0"/>
              <a:buChar char="•"/>
            </a:pPr>
            <a:endParaRPr lang="en-US" sz="1400" dirty="0"/>
          </a:p>
          <a:p>
            <a:pPr marL="285750" lvl="0" indent="-285750" algn="l" rtl="0">
              <a:spcBef>
                <a:spcPts val="0"/>
              </a:spcBef>
              <a:spcAft>
                <a:spcPts val="0"/>
              </a:spcAft>
              <a:buFont typeface="Arial" panose="020B0604020202020204" pitchFamily="34" charset="0"/>
              <a:buChar char="•"/>
            </a:pPr>
            <a:endParaRPr lang="en-US" sz="1400" dirty="0"/>
          </a:p>
          <a:p>
            <a:pPr marL="0" lvl="0" indent="0" algn="l" rtl="0">
              <a:spcBef>
                <a:spcPts val="0"/>
              </a:spcBef>
              <a:spcAft>
                <a:spcPts val="0"/>
              </a:spcAft>
              <a:buNone/>
            </a:pP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797675"/>
            <a:ext cx="1814100" cy="38976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a:t>
            </a:r>
          </a:p>
          <a:p>
            <a:pPr marL="0" lvl="0" indent="0" algn="l" rtl="0">
              <a:spcBef>
                <a:spcPts val="0"/>
              </a:spcBef>
              <a:spcAft>
                <a:spcPts val="0"/>
              </a:spcAft>
              <a:buClr>
                <a:schemeClr val="dk1"/>
              </a:buClr>
              <a:buSzPts val="1100"/>
              <a:buFont typeface="Arial"/>
              <a:buNone/>
            </a:pPr>
            <a:r>
              <a:rPr lang="en" dirty="0"/>
              <a:t>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Linux 2.6.32</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192.168.0.100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 10</a:t>
            </a:r>
            <a:endParaRPr dirty="0"/>
          </a:p>
          <a:p>
            <a:pPr marL="0" lvl="0" indent="0" algn="l" rtl="0">
              <a:spcBef>
                <a:spcPts val="0"/>
              </a:spcBef>
              <a:spcAft>
                <a:spcPts val="0"/>
              </a:spcAft>
              <a:buClr>
                <a:schemeClr val="dk1"/>
              </a:buClr>
              <a:buSzPts val="1100"/>
              <a:buFont typeface="Arial"/>
              <a:buNone/>
            </a:pPr>
            <a:r>
              <a:rPr lang="en" dirty="0"/>
              <a:t>Hostname: </a:t>
            </a:r>
          </a:p>
          <a:p>
            <a:pPr marL="0" lvl="0" indent="0" algn="l" rtl="0">
              <a:spcBef>
                <a:spcPts val="0"/>
              </a:spcBef>
              <a:spcAft>
                <a:spcPts val="0"/>
              </a:spcAft>
              <a:buClr>
                <a:schemeClr val="dk1"/>
              </a:buClr>
              <a:buSzPts val="1100"/>
              <a:buFont typeface="Arial"/>
              <a:buNone/>
            </a:pPr>
            <a:r>
              <a:rPr lang="en" dirty="0"/>
              <a:t>Azure Hyper-V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pic>
        <p:nvPicPr>
          <p:cNvPr id="3" name="Picture 2" descr="Diagram&#10;&#10;Description automatically generated">
            <a:extLst>
              <a:ext uri="{FF2B5EF4-FFF2-40B4-BE49-F238E27FC236}">
                <a16:creationId xmlns:a16="http://schemas.microsoft.com/office/drawing/2014/main" id="{574AC1C0-60DD-4FDB-9783-56E8291A5C28}"/>
              </a:ext>
            </a:extLst>
          </p:cNvPr>
          <p:cNvPicPr>
            <a:picLocks noChangeAspect="1"/>
          </p:cNvPicPr>
          <p:nvPr/>
        </p:nvPicPr>
        <p:blipFill>
          <a:blip r:embed="rId4"/>
          <a:stretch>
            <a:fillRect/>
          </a:stretch>
        </p:blipFill>
        <p:spPr>
          <a:xfrm>
            <a:off x="115375" y="797676"/>
            <a:ext cx="6818827" cy="4010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6" name="Google Shape;1076;p59"/>
          <p:cNvGraphicFramePr/>
          <p:nvPr>
            <p:extLst>
              <p:ext uri="{D42A27DB-BD31-4B8C-83A1-F6EECF244321}">
                <p14:modId xmlns:p14="http://schemas.microsoft.com/office/powerpoint/2010/main" val="680028879"/>
              </p:ext>
            </p:extLst>
          </p:nvPr>
        </p:nvGraphicFramePr>
        <p:xfrm>
          <a:off x="419800" y="1198750"/>
          <a:ext cx="6796925" cy="3577125"/>
        </p:xfrm>
        <a:graphic>
          <a:graphicData uri="http://schemas.openxmlformats.org/drawingml/2006/table">
            <a:tbl>
              <a:tblPr>
                <a:noFill/>
                <a:tableStyleId>{33A52FEF-512F-4651-A886-5E3F289E5FBB}</a:tableStyleId>
              </a:tblPr>
              <a:tblGrid>
                <a:gridCol w="1232525">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Victim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 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Monitoring Machine running Kibana</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Hyper-V Azure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Host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126460"/>
            <a:ext cx="9168600" cy="66016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a:t>
            </a:r>
            <a:endParaRPr dirty="0"/>
          </a:p>
        </p:txBody>
      </p:sp>
      <p:sp>
        <p:nvSpPr>
          <p:cNvPr id="1082" name="Google Shape;1082;p60"/>
          <p:cNvSpPr txBox="1">
            <a:spLocks noGrp="1"/>
          </p:cNvSpPr>
          <p:nvPr>
            <p:ph type="subTitle" idx="1"/>
          </p:nvPr>
        </p:nvSpPr>
        <p:spPr>
          <a:xfrm>
            <a:off x="0" y="291830"/>
            <a:ext cx="9144000" cy="748945"/>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dirty="0">
                <a:latin typeface="Roboto Medium"/>
                <a:ea typeface="Roboto Medium"/>
                <a:cs typeface="Roboto Medium"/>
                <a:sym typeface="Roboto Medium"/>
              </a:rPr>
              <a:t>The assessment uncovered the following critical vulnerabilities in the target:</a:t>
            </a:r>
            <a:endParaRPr sz="1600" dirty="0"/>
          </a:p>
        </p:txBody>
      </p:sp>
      <p:graphicFrame>
        <p:nvGraphicFramePr>
          <p:cNvPr id="1084" name="Google Shape;1084;p60"/>
          <p:cNvGraphicFramePr/>
          <p:nvPr>
            <p:extLst>
              <p:ext uri="{D42A27DB-BD31-4B8C-83A1-F6EECF244321}">
                <p14:modId xmlns:p14="http://schemas.microsoft.com/office/powerpoint/2010/main" val="1843597669"/>
              </p:ext>
            </p:extLst>
          </p:nvPr>
        </p:nvGraphicFramePr>
        <p:xfrm>
          <a:off x="321013" y="680936"/>
          <a:ext cx="8501974" cy="4241260"/>
        </p:xfrm>
        <a:graphic>
          <a:graphicData uri="http://schemas.openxmlformats.org/drawingml/2006/table">
            <a:tbl>
              <a:tblPr>
                <a:noFill/>
                <a:tableStyleId>{33A52FEF-512F-4651-A886-5E3F289E5FBB}</a:tableStyleId>
              </a:tblPr>
              <a:tblGrid>
                <a:gridCol w="2840664">
                  <a:extLst>
                    <a:ext uri="{9D8B030D-6E8A-4147-A177-3AD203B41FA5}">
                      <a16:colId xmlns:a16="http://schemas.microsoft.com/office/drawing/2014/main" val="20000"/>
                    </a:ext>
                  </a:extLst>
                </a:gridCol>
                <a:gridCol w="2830655">
                  <a:extLst>
                    <a:ext uri="{9D8B030D-6E8A-4147-A177-3AD203B41FA5}">
                      <a16:colId xmlns:a16="http://schemas.microsoft.com/office/drawing/2014/main" val="20001"/>
                    </a:ext>
                  </a:extLst>
                </a:gridCol>
                <a:gridCol w="2830655">
                  <a:extLst>
                    <a:ext uri="{9D8B030D-6E8A-4147-A177-3AD203B41FA5}">
                      <a16:colId xmlns:a16="http://schemas.microsoft.com/office/drawing/2014/main" val="20002"/>
                    </a:ext>
                  </a:extLst>
                </a:gridCol>
              </a:tblGrid>
              <a:tr h="396649">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32300">
                <a:tc>
                  <a:txBody>
                    <a:bodyPr/>
                    <a:lstStyle/>
                    <a:p>
                      <a:pPr marL="0" lvl="0" indent="0" algn="l" rtl="0">
                        <a:spcBef>
                          <a:spcPts val="0"/>
                        </a:spcBef>
                        <a:spcAft>
                          <a:spcPts val="0"/>
                        </a:spcAft>
                        <a:buNone/>
                      </a:pPr>
                      <a:r>
                        <a:rPr lang="en-US" sz="1200" i="1" dirty="0">
                          <a:latin typeface="Roboto"/>
                          <a:ea typeface="Roboto"/>
                          <a:cs typeface="Roboto"/>
                          <a:sym typeface="Roboto"/>
                        </a:rPr>
                        <a:t>Port 80 open with public access</a:t>
                      </a:r>
                    </a:p>
                    <a:p>
                      <a:pPr marL="0" lvl="0" indent="0" algn="l" rtl="0">
                        <a:spcBef>
                          <a:spcPts val="0"/>
                        </a:spcBef>
                        <a:spcAft>
                          <a:spcPts val="0"/>
                        </a:spcAft>
                        <a:buNone/>
                      </a:pPr>
                      <a:r>
                        <a:rPr lang="en-US" sz="1200" i="1" dirty="0">
                          <a:latin typeface="Roboto"/>
                          <a:ea typeface="Roboto"/>
                          <a:cs typeface="Roboto"/>
                          <a:sym typeface="Roboto"/>
                        </a:rPr>
                        <a:t>CVE-2019-6579</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Open and unsecured access to anyone attempting entry using Port 80</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Sensitive files and folders easily accessible.</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464629">
                <a:tc>
                  <a:txBody>
                    <a:bodyPr/>
                    <a:lstStyle/>
                    <a:p>
                      <a:pPr marL="0" lvl="0" indent="0" algn="l" rtl="0">
                        <a:spcBef>
                          <a:spcPts val="0"/>
                        </a:spcBef>
                        <a:spcAft>
                          <a:spcPts val="0"/>
                        </a:spcAft>
                        <a:buNone/>
                      </a:pPr>
                      <a:r>
                        <a:rPr lang="en-US" sz="1200" dirty="0">
                          <a:latin typeface="Roboto"/>
                          <a:ea typeface="Roboto"/>
                          <a:cs typeface="Roboto"/>
                          <a:sym typeface="Roboto"/>
                        </a:rPr>
                        <a:t>Accessible Files/simple username/weak password and hashed passwords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Root directory contains sensitive files that is accessible to the server’s users. In addition, simple usernames, weak and hashed passwords.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This allowed to access company’s website with IP on Port 80 via web browser and view sensitive folders. System access can be discovered by social engineering techniques. Hashed passwords can be easily cracked via online tools.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915382">
                <a:tc>
                  <a:txBody>
                    <a:bodyPr/>
                    <a:lstStyle/>
                    <a:p>
                      <a:pPr marL="0" lvl="0" indent="0" algn="l" rtl="0">
                        <a:spcBef>
                          <a:spcPts val="0"/>
                        </a:spcBef>
                        <a:spcAft>
                          <a:spcPts val="0"/>
                        </a:spcAft>
                        <a:buNone/>
                      </a:pPr>
                      <a:r>
                        <a:rPr lang="en-US" sz="1200" dirty="0">
                          <a:latin typeface="Roboto"/>
                          <a:ea typeface="Roboto"/>
                          <a:cs typeface="Roboto"/>
                          <a:sym typeface="Roboto"/>
                        </a:rPr>
                        <a:t>Ability to discover password by Brute Force Attack</a:t>
                      </a:r>
                    </a:p>
                    <a:p>
                      <a:pPr marL="0" lvl="0" indent="0" algn="l" rtl="0">
                        <a:spcBef>
                          <a:spcPts val="0"/>
                        </a:spcBef>
                        <a:spcAft>
                          <a:spcPts val="0"/>
                        </a:spcAft>
                        <a:buNone/>
                      </a:pPr>
                      <a:r>
                        <a:rPr lang="en-US" sz="1200" dirty="0">
                          <a:latin typeface="Roboto"/>
                          <a:ea typeface="Roboto"/>
                          <a:cs typeface="Roboto"/>
                          <a:sym typeface="Roboto"/>
                        </a:rPr>
                        <a:t>CVE-2019-3746</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Method of using numerous username and password combination to access a system.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This allow to access the system with password wordlist such as rockyou.txt by command line tool hydra.</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32300">
                <a:tc>
                  <a:txBody>
                    <a:bodyPr/>
                    <a:lstStyle/>
                    <a:p>
                      <a:pPr marL="0" lvl="0" indent="0" algn="l" rtl="0">
                        <a:spcBef>
                          <a:spcPts val="0"/>
                        </a:spcBef>
                        <a:spcAft>
                          <a:spcPts val="0"/>
                        </a:spcAft>
                        <a:buNone/>
                      </a:pPr>
                      <a:r>
                        <a:rPr lang="en-US" sz="1200" dirty="0">
                          <a:latin typeface="Roboto"/>
                          <a:ea typeface="Roboto"/>
                          <a:cs typeface="Roboto"/>
                          <a:sym typeface="Roboto"/>
                        </a:rPr>
                        <a:t>WebDAV Vulnerability/ LFI Vulnerability</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Exploit WebDAV with custom payload and upload a php shell is possible.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Allow attacker to exploit by uploading php shell into file system.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6000" y="107004"/>
            <a:ext cx="9168600" cy="632297"/>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Port 80 </a:t>
            </a:r>
            <a:endParaRPr dirty="0"/>
          </a:p>
        </p:txBody>
      </p:sp>
      <p:sp>
        <p:nvSpPr>
          <p:cNvPr id="1091" name="Google Shape;1091;p61"/>
          <p:cNvSpPr/>
          <p:nvPr/>
        </p:nvSpPr>
        <p:spPr>
          <a:xfrm flipH="1">
            <a:off x="724275" y="1480575"/>
            <a:ext cx="2428500" cy="98052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990533" y="1276689"/>
            <a:ext cx="2105242" cy="1088022"/>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Used </a:t>
            </a:r>
            <a:r>
              <a:rPr lang="en-US" sz="1200" b="1" dirty="0" err="1">
                <a:latin typeface="Roboto"/>
                <a:ea typeface="Roboto"/>
                <a:cs typeface="Roboto"/>
                <a:sym typeface="Roboto"/>
              </a:rPr>
              <a:t>nmap</a:t>
            </a:r>
            <a:r>
              <a:rPr lang="en-US" sz="1200" dirty="0">
                <a:latin typeface="Roboto"/>
                <a:ea typeface="Roboto"/>
                <a:cs typeface="Roboto"/>
                <a:sym typeface="Roboto"/>
              </a:rPr>
              <a:t> to scan for any open ports and services in the network. </a:t>
            </a: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1807374"/>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21383"/>
            <a:ext cx="2428500" cy="186656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Scan report idenfitied IP adress 192.168.1.105 had open port 80, which we were able to access via web browser and view the content of the folders. </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0757" y="1493362"/>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C179ED75-7D60-48BA-8070-16547990DF13}"/>
              </a:ext>
            </a:extLst>
          </p:cNvPr>
          <p:cNvPicPr>
            <a:picLocks noChangeAspect="1"/>
          </p:cNvPicPr>
          <p:nvPr/>
        </p:nvPicPr>
        <p:blipFill>
          <a:blip r:embed="rId3"/>
          <a:stretch>
            <a:fillRect/>
          </a:stretch>
        </p:blipFill>
        <p:spPr>
          <a:xfrm>
            <a:off x="6055481" y="1421383"/>
            <a:ext cx="2956729" cy="34383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Accessible Files </a:t>
            </a:r>
            <a:endParaRPr dirty="0"/>
          </a:p>
        </p:txBody>
      </p:sp>
      <p:sp>
        <p:nvSpPr>
          <p:cNvPr id="1112" name="Google Shape;1112;p62"/>
          <p:cNvSpPr/>
          <p:nvPr/>
        </p:nvSpPr>
        <p:spPr>
          <a:xfrm flipH="1">
            <a:off x="724275" y="1480575"/>
            <a:ext cx="2428500" cy="1457178"/>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1352154"/>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Use open Port 80 to access the web browser to see if there any important information. </a:t>
            </a: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1457178"/>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1680864"/>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Accessing the files gave us insights on the type of files, their users, and the location of sensitive files. As a result Ashton managing secret files. </a:t>
            </a: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 text, application, email&#10;&#10;Description automatically generated">
            <a:extLst>
              <a:ext uri="{FF2B5EF4-FFF2-40B4-BE49-F238E27FC236}">
                <a16:creationId xmlns:a16="http://schemas.microsoft.com/office/drawing/2014/main" id="{078C9907-D75A-4334-BF51-CA7366165D89}"/>
              </a:ext>
            </a:extLst>
          </p:cNvPr>
          <p:cNvPicPr>
            <a:picLocks noChangeAspect="1"/>
          </p:cNvPicPr>
          <p:nvPr/>
        </p:nvPicPr>
        <p:blipFill>
          <a:blip r:embed="rId3"/>
          <a:stretch>
            <a:fillRect/>
          </a:stretch>
        </p:blipFill>
        <p:spPr>
          <a:xfrm>
            <a:off x="5924550" y="1480575"/>
            <a:ext cx="3219450" cy="1967773"/>
          </a:xfrm>
          <a:prstGeom prst="rect">
            <a:avLst/>
          </a:prstGeom>
        </p:spPr>
      </p:pic>
      <p:pic>
        <p:nvPicPr>
          <p:cNvPr id="5" name="Picture 4">
            <a:extLst>
              <a:ext uri="{FF2B5EF4-FFF2-40B4-BE49-F238E27FC236}">
                <a16:creationId xmlns:a16="http://schemas.microsoft.com/office/drawing/2014/main" id="{1A209C26-6472-4E2A-A36F-61006432F4DD}"/>
              </a:ext>
            </a:extLst>
          </p:cNvPr>
          <p:cNvPicPr>
            <a:picLocks noChangeAspect="1"/>
          </p:cNvPicPr>
          <p:nvPr/>
        </p:nvPicPr>
        <p:blipFill>
          <a:blip r:embed="rId4"/>
          <a:stretch>
            <a:fillRect/>
          </a:stretch>
        </p:blipFill>
        <p:spPr>
          <a:xfrm>
            <a:off x="97276" y="3459472"/>
            <a:ext cx="8949447" cy="127789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TotalTime>
  <Words>1322</Words>
  <Application>Microsoft Office PowerPoint</Application>
  <PresentationFormat>On-screen Show (16:9)</PresentationFormat>
  <Paragraphs>202</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vt:lpstr>
      <vt:lpstr>Roboto Thin</vt:lpstr>
      <vt:lpstr>Roboto Black</vt:lpstr>
      <vt:lpstr>Roboto Medium</vt:lpstr>
      <vt:lpstr>Arial</vt:lpstr>
      <vt:lpstr>Roboto Light</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Open Port 80 </vt:lpstr>
      <vt:lpstr>Exploitation: Accessible Files </vt:lpstr>
      <vt:lpstr>Exploitation:Brute Force Password </vt:lpstr>
      <vt:lpstr>Exploitation: Hashed Password </vt:lpstr>
      <vt:lpstr>Exploitation: LFI Vulnerability</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Yekaterina Alenicheva</cp:lastModifiedBy>
  <cp:revision>1</cp:revision>
  <dcterms:modified xsi:type="dcterms:W3CDTF">2021-06-16T17:43:42Z</dcterms:modified>
</cp:coreProperties>
</file>